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9"/>
  </p:notesMasterIdLst>
  <p:sldIdLst>
    <p:sldId id="256" r:id="rId2"/>
    <p:sldId id="296" r:id="rId3"/>
    <p:sldId id="284" r:id="rId4"/>
    <p:sldId id="286" r:id="rId5"/>
    <p:sldId id="287" r:id="rId6"/>
    <p:sldId id="297" r:id="rId7"/>
    <p:sldId id="293" r:id="rId8"/>
    <p:sldId id="294" r:id="rId9"/>
    <p:sldId id="295" r:id="rId10"/>
    <p:sldId id="298" r:id="rId11"/>
    <p:sldId id="288" r:id="rId12"/>
    <p:sldId id="290" r:id="rId13"/>
    <p:sldId id="291" r:id="rId14"/>
    <p:sldId id="289" r:id="rId15"/>
    <p:sldId id="292" r:id="rId16"/>
    <p:sldId id="285" r:id="rId17"/>
    <p:sldId id="278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Titillium Web" panose="020B0604020202020204" charset="0"/>
      <p:regular r:id="rId24"/>
      <p:bold r:id="rId25"/>
      <p:italic r:id="rId26"/>
      <p:boldItalic r:id="rId27"/>
    </p:embeddedFont>
    <p:embeddedFont>
      <p:font typeface="Titillium Web ExtraLight" panose="020B060402020202020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C7A4FE-7538-4126-9A0F-743299F8B1F2}">
  <a:tblStyle styleId="{5CC7A4FE-7538-4126-9A0F-743299F8B1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950" autoAdjust="0"/>
  </p:normalViewPr>
  <p:slideViewPr>
    <p:cSldViewPr snapToGrid="0">
      <p:cViewPr varScale="1">
        <p:scale>
          <a:sx n="90" d="100"/>
          <a:sy n="90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Presentation updated: February 28, 2020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Current gross revenue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851323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" name="Google Shape;925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Talk about the current gross revenue based on current model which is roughly 700,000,000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Actual number – 699,144,198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30426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Explore the idea of increasing commission by 1% with the goal of: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motivation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Increased sales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would be the additional revenue from an incentive to employees to work harder to earn higher commission based on total sales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780013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Current hires – 1,000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 to – 1,200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131437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Explore the idea of increasing total accounts closed from 20,000 to 26,000 per year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Remind that this is through: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additional incentives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changes to pay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changes to commission structure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would be the additional revenue from a flat out increase of additional sales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37377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14176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7739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the mission and vision of the company.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Connection to the personal value of each employee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20728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goals of today’s presentation: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Review of benchmark data (salary and commission)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Review of top performers from each category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Account Executive I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Account Executive II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Account Executive III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Increasing Revenue Strategies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Strategy 1: Assume consistent compensation structure and no growth in headcount.  Optimize by assuming company grows its book of business.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Strategy 2: Modify the pay structure to boost incentives for employees &amp; maximize net revenue.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Strategy 3: Increase the headcount </a:t>
            </a:r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/>
              <a:t>Combining all strategies</a:t>
            </a:r>
          </a:p>
          <a:p>
            <a:pPr marL="685800" lvl="1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lang="en-US" dirty="0"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5491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the minimum and maximum range for salary at each position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the expected quotas for each position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Quick summary of headcount at company for each executive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94212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" name="Google Shape;904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Just a snapshot of the current commission structure based on job title and total sales.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82758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the mission and vision of the company.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Connection to the personal value of each employee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465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0587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02959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2240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3" name="Google Shape;13;p2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47" name="Google Shape;47;p2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2"/>
          <p:cNvSpPr/>
          <p:nvPr/>
        </p:nvSpPr>
        <p:spPr>
          <a:xfrm>
            <a:off x="0" y="2229988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465573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None/>
              <a:defRPr sz="1800">
                <a:solidFill>
                  <a:srgbClr val="6E86B6"/>
                </a:solidFill>
              </a:defRPr>
            </a:lvl9pPr>
          </a:lstStyle>
          <a:p>
            <a:endParaRPr/>
          </a:p>
        </p:txBody>
      </p:sp>
      <p:grpSp>
        <p:nvGrpSpPr>
          <p:cNvPr id="117" name="Google Shape;117;p3"/>
          <p:cNvGrpSpPr/>
          <p:nvPr/>
        </p:nvGrpSpPr>
        <p:grpSpPr>
          <a:xfrm>
            <a:off x="28550" y="2196764"/>
            <a:ext cx="9094048" cy="2946825"/>
            <a:chOff x="28544" y="3514688"/>
            <a:chExt cx="9094048" cy="1628800"/>
          </a:xfrm>
        </p:grpSpPr>
        <p:sp>
          <p:nvSpPr>
            <p:cNvPr id="118" name="Google Shape;118;p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151;p3"/>
          <p:cNvGrpSpPr/>
          <p:nvPr/>
        </p:nvGrpSpPr>
        <p:grpSpPr>
          <a:xfrm>
            <a:off x="28550" y="3359978"/>
            <a:ext cx="9094048" cy="1783611"/>
            <a:chOff x="28544" y="4157632"/>
            <a:chExt cx="9094048" cy="985856"/>
          </a:xfrm>
        </p:grpSpPr>
        <p:sp>
          <p:nvSpPr>
            <p:cNvPr id="152" name="Google Shape;152;p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00041C">
                <a:alpha val="18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6"/>
          <p:cNvSpPr/>
          <p:nvPr/>
        </p:nvSpPr>
        <p:spPr>
          <a:xfrm>
            <a:off x="4985150" y="150"/>
            <a:ext cx="4158900" cy="5143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6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6"/>
          <p:cNvSpPr txBox="1">
            <a:spLocks noGrp="1"/>
          </p:cNvSpPr>
          <p:nvPr>
            <p:ph type="title"/>
          </p:nvPr>
        </p:nvSpPr>
        <p:spPr>
          <a:xfrm>
            <a:off x="452724" y="620920"/>
            <a:ext cx="39852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4" name="Google Shape;334;p6"/>
          <p:cNvSpPr txBox="1">
            <a:spLocks noGrp="1"/>
          </p:cNvSpPr>
          <p:nvPr>
            <p:ph type="body" idx="1"/>
          </p:nvPr>
        </p:nvSpPr>
        <p:spPr>
          <a:xfrm>
            <a:off x="452727" y="1412678"/>
            <a:ext cx="3985200" cy="30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▫"/>
              <a:defRPr>
                <a:solidFill>
                  <a:schemeClr val="lt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>
                <a:solidFill>
                  <a:schemeClr val="lt1"/>
                </a:solidFill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9"/>
          <p:cNvSpPr/>
          <p:nvPr/>
        </p:nvSpPr>
        <p:spPr>
          <a:xfrm>
            <a:off x="-25" y="0"/>
            <a:ext cx="9144000" cy="10887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" name="Google Shape;554;p9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555" name="Google Shape;555;p9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9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9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9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9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9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9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9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9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9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9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9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9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9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9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9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9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9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9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9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9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9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9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9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9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9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9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9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9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9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9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9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9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9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589" name="Google Shape;589;p9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9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9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9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9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9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9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9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9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9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9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9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9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9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9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9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9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9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9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9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9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9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9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9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9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9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9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9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9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9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9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9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9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9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9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9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9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9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9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9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9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9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9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9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9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9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9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9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9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9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9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9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9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9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9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9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9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9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9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9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9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9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9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9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11"/>
          <p:cNvSpPr/>
          <p:nvPr/>
        </p:nvSpPr>
        <p:spPr>
          <a:xfrm>
            <a:off x="-25" y="4329000"/>
            <a:ext cx="9144000" cy="814500"/>
          </a:xfrm>
          <a:prstGeom prst="rect">
            <a:avLst/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11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665" name="Google Shape;665;p1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graphs">
  <p:cSld name="BLANK_2"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13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70" name="Google Shape;670;p13"/>
          <p:cNvGrpSpPr/>
          <p:nvPr/>
        </p:nvGrpSpPr>
        <p:grpSpPr>
          <a:xfrm>
            <a:off x="28550" y="3850565"/>
            <a:ext cx="9094048" cy="1293104"/>
            <a:chOff x="28544" y="3514688"/>
            <a:chExt cx="9094048" cy="1628800"/>
          </a:xfrm>
        </p:grpSpPr>
        <p:sp>
          <p:nvSpPr>
            <p:cNvPr id="671" name="Google Shape;671;p13"/>
            <p:cNvSpPr/>
            <p:nvPr/>
          </p:nvSpPr>
          <p:spPr>
            <a:xfrm>
              <a:off x="300032" y="4491616"/>
              <a:ext cx="228608" cy="651872"/>
            </a:xfrm>
            <a:custGeom>
              <a:avLst/>
              <a:gdLst/>
              <a:ahLst/>
              <a:cxnLst/>
              <a:rect l="l" t="t" r="r" b="b"/>
              <a:pathLst>
                <a:path w="7144" h="20371" extrusionOk="0">
                  <a:moveTo>
                    <a:pt x="0" y="0"/>
                  </a:moveTo>
                  <a:lnTo>
                    <a:pt x="0" y="20371"/>
                  </a:lnTo>
                  <a:lnTo>
                    <a:pt x="7144" y="20371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28544" y="4220160"/>
              <a:ext cx="228640" cy="923328"/>
            </a:xfrm>
            <a:custGeom>
              <a:avLst/>
              <a:gdLst/>
              <a:ahLst/>
              <a:cxnLst/>
              <a:rect l="l" t="t" r="r" b="b"/>
              <a:pathLst>
                <a:path w="7145" h="28854" extrusionOk="0">
                  <a:moveTo>
                    <a:pt x="1" y="0"/>
                  </a:moveTo>
                  <a:lnTo>
                    <a:pt x="1" y="28854"/>
                  </a:lnTo>
                  <a:lnTo>
                    <a:pt x="7145" y="28854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576832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3"/>
            <p:cNvSpPr/>
            <p:nvPr/>
          </p:nvSpPr>
          <p:spPr>
            <a:xfrm>
              <a:off x="853664" y="4120128"/>
              <a:ext cx="230400" cy="1023360"/>
            </a:xfrm>
            <a:custGeom>
              <a:avLst/>
              <a:gdLst/>
              <a:ahLst/>
              <a:cxnLst/>
              <a:rect l="l" t="t" r="r" b="b"/>
              <a:pathLst>
                <a:path w="7200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200" y="3198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3"/>
            <p:cNvSpPr/>
            <p:nvPr/>
          </p:nvSpPr>
          <p:spPr>
            <a:xfrm>
              <a:off x="1130496" y="4627328"/>
              <a:ext cx="230400" cy="516160"/>
            </a:xfrm>
            <a:custGeom>
              <a:avLst/>
              <a:gdLst/>
              <a:ahLst/>
              <a:cxnLst/>
              <a:rect l="l" t="t" r="r" b="b"/>
              <a:pathLst>
                <a:path w="7200" h="16130" extrusionOk="0">
                  <a:moveTo>
                    <a:pt x="0" y="1"/>
                  </a:moveTo>
                  <a:lnTo>
                    <a:pt x="0" y="16130"/>
                  </a:lnTo>
                  <a:lnTo>
                    <a:pt x="7200" y="1613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1409088" y="3821888"/>
              <a:ext cx="228640" cy="1321600"/>
            </a:xfrm>
            <a:custGeom>
              <a:avLst/>
              <a:gdLst/>
              <a:ahLst/>
              <a:cxnLst/>
              <a:rect l="l" t="t" r="r" b="b"/>
              <a:pathLst>
                <a:path w="7145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144" y="41300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1685920" y="4175488"/>
              <a:ext cx="230400" cy="968000"/>
            </a:xfrm>
            <a:custGeom>
              <a:avLst/>
              <a:gdLst/>
              <a:ahLst/>
              <a:cxnLst/>
              <a:rect l="l" t="t" r="r" b="b"/>
              <a:pathLst>
                <a:path w="7200" h="30250" extrusionOk="0">
                  <a:moveTo>
                    <a:pt x="0" y="1"/>
                  </a:moveTo>
                  <a:lnTo>
                    <a:pt x="0" y="30250"/>
                  </a:lnTo>
                  <a:lnTo>
                    <a:pt x="7200" y="3025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196272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2239552" y="4355872"/>
              <a:ext cx="230400" cy="787616"/>
            </a:xfrm>
            <a:custGeom>
              <a:avLst/>
              <a:gdLst/>
              <a:ahLst/>
              <a:cxnLst/>
              <a:rect l="l" t="t" r="r" b="b"/>
              <a:pathLst>
                <a:path w="7200" h="24613" extrusionOk="0">
                  <a:moveTo>
                    <a:pt x="0" y="1"/>
                  </a:moveTo>
                  <a:lnTo>
                    <a:pt x="0" y="24613"/>
                  </a:lnTo>
                  <a:lnTo>
                    <a:pt x="7200" y="24613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25163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2794976" y="4175488"/>
              <a:ext cx="228640" cy="968000"/>
            </a:xfrm>
            <a:custGeom>
              <a:avLst/>
              <a:gdLst/>
              <a:ahLst/>
              <a:cxnLst/>
              <a:rect l="l" t="t" r="r" b="b"/>
              <a:pathLst>
                <a:path w="7145" h="30250" extrusionOk="0">
                  <a:moveTo>
                    <a:pt x="1" y="1"/>
                  </a:moveTo>
                  <a:lnTo>
                    <a:pt x="1" y="30250"/>
                  </a:lnTo>
                  <a:lnTo>
                    <a:pt x="7144" y="3025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3"/>
            <p:cNvSpPr/>
            <p:nvPr/>
          </p:nvSpPr>
          <p:spPr>
            <a:xfrm>
              <a:off x="3071808" y="3659360"/>
              <a:ext cx="230400" cy="1484128"/>
            </a:xfrm>
            <a:custGeom>
              <a:avLst/>
              <a:gdLst/>
              <a:ahLst/>
              <a:cxnLst/>
              <a:rect l="l" t="t" r="r" b="b"/>
              <a:pathLst>
                <a:path w="7200" h="46379" extrusionOk="0">
                  <a:moveTo>
                    <a:pt x="0" y="1"/>
                  </a:moveTo>
                  <a:lnTo>
                    <a:pt x="0" y="46379"/>
                  </a:lnTo>
                  <a:lnTo>
                    <a:pt x="7200" y="46379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3"/>
            <p:cNvSpPr/>
            <p:nvPr/>
          </p:nvSpPr>
          <p:spPr>
            <a:xfrm>
              <a:off x="3348608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3"/>
            <p:cNvSpPr/>
            <p:nvPr/>
          </p:nvSpPr>
          <p:spPr>
            <a:xfrm>
              <a:off x="3625440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3"/>
            <p:cNvSpPr/>
            <p:nvPr/>
          </p:nvSpPr>
          <p:spPr>
            <a:xfrm>
              <a:off x="3904032" y="4491616"/>
              <a:ext cx="228640" cy="651872"/>
            </a:xfrm>
            <a:custGeom>
              <a:avLst/>
              <a:gdLst/>
              <a:ahLst/>
              <a:cxnLst/>
              <a:rect l="l" t="t" r="r" b="b"/>
              <a:pathLst>
                <a:path w="7145" h="20371" extrusionOk="0">
                  <a:moveTo>
                    <a:pt x="1" y="0"/>
                  </a:moveTo>
                  <a:lnTo>
                    <a:pt x="1" y="20371"/>
                  </a:lnTo>
                  <a:lnTo>
                    <a:pt x="7145" y="20371"/>
                  </a:lnTo>
                  <a:lnTo>
                    <a:pt x="7145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3"/>
            <p:cNvSpPr/>
            <p:nvPr/>
          </p:nvSpPr>
          <p:spPr>
            <a:xfrm>
              <a:off x="4180864" y="4284448"/>
              <a:ext cx="230432" cy="859040"/>
            </a:xfrm>
            <a:custGeom>
              <a:avLst/>
              <a:gdLst/>
              <a:ahLst/>
              <a:cxnLst/>
              <a:rect l="l" t="t" r="r" b="b"/>
              <a:pathLst>
                <a:path w="7201" h="26845" extrusionOk="0">
                  <a:moveTo>
                    <a:pt x="0" y="0"/>
                  </a:moveTo>
                  <a:lnTo>
                    <a:pt x="0" y="26845"/>
                  </a:lnTo>
                  <a:lnTo>
                    <a:pt x="7200" y="26845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3"/>
            <p:cNvSpPr/>
            <p:nvPr/>
          </p:nvSpPr>
          <p:spPr>
            <a:xfrm>
              <a:off x="4457696" y="4004032"/>
              <a:ext cx="230400" cy="1139456"/>
            </a:xfrm>
            <a:custGeom>
              <a:avLst/>
              <a:gdLst/>
              <a:ahLst/>
              <a:cxnLst/>
              <a:rect l="l" t="t" r="r" b="b"/>
              <a:pathLst>
                <a:path w="7200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200" y="35608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3"/>
            <p:cNvSpPr/>
            <p:nvPr/>
          </p:nvSpPr>
          <p:spPr>
            <a:xfrm>
              <a:off x="4734496" y="3821888"/>
              <a:ext cx="230432" cy="1321600"/>
            </a:xfrm>
            <a:custGeom>
              <a:avLst/>
              <a:gdLst/>
              <a:ahLst/>
              <a:cxnLst/>
              <a:rect l="l" t="t" r="r" b="b"/>
              <a:pathLst>
                <a:path w="7201" h="41300" extrusionOk="0">
                  <a:moveTo>
                    <a:pt x="1" y="0"/>
                  </a:moveTo>
                  <a:lnTo>
                    <a:pt x="1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3"/>
            <p:cNvSpPr/>
            <p:nvPr/>
          </p:nvSpPr>
          <p:spPr>
            <a:xfrm>
              <a:off x="50113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3"/>
            <p:cNvSpPr/>
            <p:nvPr/>
          </p:nvSpPr>
          <p:spPr>
            <a:xfrm>
              <a:off x="5289920" y="3939744"/>
              <a:ext cx="228640" cy="1203744"/>
            </a:xfrm>
            <a:custGeom>
              <a:avLst/>
              <a:gdLst/>
              <a:ahLst/>
              <a:cxnLst/>
              <a:rect l="l" t="t" r="r" b="b"/>
              <a:pathLst>
                <a:path w="7145" h="37617" extrusionOk="0">
                  <a:moveTo>
                    <a:pt x="1" y="1"/>
                  </a:moveTo>
                  <a:lnTo>
                    <a:pt x="1" y="37617"/>
                  </a:lnTo>
                  <a:lnTo>
                    <a:pt x="7145" y="37617"/>
                  </a:lnTo>
                  <a:lnTo>
                    <a:pt x="7145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5566752" y="3704000"/>
              <a:ext cx="230432" cy="1439488"/>
            </a:xfrm>
            <a:custGeom>
              <a:avLst/>
              <a:gdLst/>
              <a:ahLst/>
              <a:cxnLst/>
              <a:rect l="l" t="t" r="r" b="b"/>
              <a:pathLst>
                <a:path w="7201" h="44984" extrusionOk="0">
                  <a:moveTo>
                    <a:pt x="0" y="1"/>
                  </a:moveTo>
                  <a:lnTo>
                    <a:pt x="0" y="44984"/>
                  </a:lnTo>
                  <a:lnTo>
                    <a:pt x="7200" y="44984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5843584" y="3821888"/>
              <a:ext cx="230400" cy="1321600"/>
            </a:xfrm>
            <a:custGeom>
              <a:avLst/>
              <a:gdLst/>
              <a:ahLst/>
              <a:cxnLst/>
              <a:rect l="l" t="t" r="r" b="b"/>
              <a:pathLst>
                <a:path w="7200" h="41300" extrusionOk="0">
                  <a:moveTo>
                    <a:pt x="0" y="0"/>
                  </a:moveTo>
                  <a:lnTo>
                    <a:pt x="0" y="41300"/>
                  </a:lnTo>
                  <a:lnTo>
                    <a:pt x="7200" y="4130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6120384" y="4329088"/>
              <a:ext cx="230432" cy="814400"/>
            </a:xfrm>
            <a:custGeom>
              <a:avLst/>
              <a:gdLst/>
              <a:ahLst/>
              <a:cxnLst/>
              <a:rect l="l" t="t" r="r" b="b"/>
              <a:pathLst>
                <a:path w="7201" h="25450" extrusionOk="0">
                  <a:moveTo>
                    <a:pt x="1" y="0"/>
                  </a:moveTo>
                  <a:lnTo>
                    <a:pt x="1" y="25450"/>
                  </a:lnTo>
                  <a:lnTo>
                    <a:pt x="7200" y="2545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6399008" y="4120128"/>
              <a:ext cx="228608" cy="1023360"/>
            </a:xfrm>
            <a:custGeom>
              <a:avLst/>
              <a:gdLst/>
              <a:ahLst/>
              <a:cxnLst/>
              <a:rect l="l" t="t" r="r" b="b"/>
              <a:pathLst>
                <a:path w="7144" h="31980" extrusionOk="0">
                  <a:moveTo>
                    <a:pt x="0" y="1"/>
                  </a:moveTo>
                  <a:lnTo>
                    <a:pt x="0" y="31980"/>
                  </a:lnTo>
                  <a:lnTo>
                    <a:pt x="7144" y="31980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6675808" y="4538048"/>
              <a:ext cx="230432" cy="605440"/>
            </a:xfrm>
            <a:custGeom>
              <a:avLst/>
              <a:gdLst/>
              <a:ahLst/>
              <a:cxnLst/>
              <a:rect l="l" t="t" r="r" b="b"/>
              <a:pathLst>
                <a:path w="7201" h="18920" extrusionOk="0">
                  <a:moveTo>
                    <a:pt x="1" y="0"/>
                  </a:moveTo>
                  <a:lnTo>
                    <a:pt x="1" y="18920"/>
                  </a:lnTo>
                  <a:lnTo>
                    <a:pt x="7200" y="18920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6952640" y="3939744"/>
              <a:ext cx="230432" cy="1203744"/>
            </a:xfrm>
            <a:custGeom>
              <a:avLst/>
              <a:gdLst/>
              <a:ahLst/>
              <a:cxnLst/>
              <a:rect l="l" t="t" r="r" b="b"/>
              <a:pathLst>
                <a:path w="7201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7229472" y="4220160"/>
              <a:ext cx="230400" cy="923328"/>
            </a:xfrm>
            <a:custGeom>
              <a:avLst/>
              <a:gdLst/>
              <a:ahLst/>
              <a:cxnLst/>
              <a:rect l="l" t="t" r="r" b="b"/>
              <a:pathLst>
                <a:path w="7200" h="28854" extrusionOk="0">
                  <a:moveTo>
                    <a:pt x="0" y="0"/>
                  </a:moveTo>
                  <a:lnTo>
                    <a:pt x="0" y="28854"/>
                  </a:lnTo>
                  <a:lnTo>
                    <a:pt x="7200" y="28854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7506272" y="3768288"/>
              <a:ext cx="230432" cy="1375200"/>
            </a:xfrm>
            <a:custGeom>
              <a:avLst/>
              <a:gdLst/>
              <a:ahLst/>
              <a:cxnLst/>
              <a:rect l="l" t="t" r="r" b="b"/>
              <a:pathLst>
                <a:path w="7201" h="42975" extrusionOk="0">
                  <a:moveTo>
                    <a:pt x="1" y="1"/>
                  </a:moveTo>
                  <a:lnTo>
                    <a:pt x="1" y="42975"/>
                  </a:lnTo>
                  <a:lnTo>
                    <a:pt x="7200" y="42975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7784896" y="4004032"/>
              <a:ext cx="228608" cy="1139456"/>
            </a:xfrm>
            <a:custGeom>
              <a:avLst/>
              <a:gdLst/>
              <a:ahLst/>
              <a:cxnLst/>
              <a:rect l="l" t="t" r="r" b="b"/>
              <a:pathLst>
                <a:path w="7144" h="35608" extrusionOk="0">
                  <a:moveTo>
                    <a:pt x="0" y="1"/>
                  </a:moveTo>
                  <a:lnTo>
                    <a:pt x="0" y="35608"/>
                  </a:lnTo>
                  <a:lnTo>
                    <a:pt x="7144" y="35608"/>
                  </a:lnTo>
                  <a:lnTo>
                    <a:pt x="7144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8061696" y="3596864"/>
              <a:ext cx="230432" cy="1546624"/>
            </a:xfrm>
            <a:custGeom>
              <a:avLst/>
              <a:gdLst/>
              <a:ahLst/>
              <a:cxnLst/>
              <a:rect l="l" t="t" r="r" b="b"/>
              <a:pathLst>
                <a:path w="7201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200" y="48332"/>
                  </a:lnTo>
                  <a:lnTo>
                    <a:pt x="7200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8338528" y="3514688"/>
              <a:ext cx="230400" cy="1628800"/>
            </a:xfrm>
            <a:custGeom>
              <a:avLst/>
              <a:gdLst/>
              <a:ahLst/>
              <a:cxnLst/>
              <a:rect l="l" t="t" r="r" b="b"/>
              <a:pathLst>
                <a:path w="7200" h="50900" extrusionOk="0">
                  <a:moveTo>
                    <a:pt x="0" y="1"/>
                  </a:moveTo>
                  <a:lnTo>
                    <a:pt x="0" y="50900"/>
                  </a:lnTo>
                  <a:lnTo>
                    <a:pt x="7200" y="50900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8615360" y="3939744"/>
              <a:ext cx="230400" cy="1203744"/>
            </a:xfrm>
            <a:custGeom>
              <a:avLst/>
              <a:gdLst/>
              <a:ahLst/>
              <a:cxnLst/>
              <a:rect l="l" t="t" r="r" b="b"/>
              <a:pathLst>
                <a:path w="7200" h="37617" extrusionOk="0">
                  <a:moveTo>
                    <a:pt x="0" y="1"/>
                  </a:moveTo>
                  <a:lnTo>
                    <a:pt x="0" y="37617"/>
                  </a:lnTo>
                  <a:lnTo>
                    <a:pt x="7200" y="37617"/>
                  </a:lnTo>
                  <a:lnTo>
                    <a:pt x="7200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8893952" y="3596864"/>
              <a:ext cx="228640" cy="1546624"/>
            </a:xfrm>
            <a:custGeom>
              <a:avLst/>
              <a:gdLst/>
              <a:ahLst/>
              <a:cxnLst/>
              <a:rect l="l" t="t" r="r" b="b"/>
              <a:pathLst>
                <a:path w="7145" h="48332" extrusionOk="0">
                  <a:moveTo>
                    <a:pt x="1" y="0"/>
                  </a:moveTo>
                  <a:lnTo>
                    <a:pt x="1" y="48332"/>
                  </a:lnTo>
                  <a:lnTo>
                    <a:pt x="7144" y="48332"/>
                  </a:lnTo>
                  <a:lnTo>
                    <a:pt x="7144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" name="Google Shape;704;p13"/>
          <p:cNvGrpSpPr/>
          <p:nvPr/>
        </p:nvGrpSpPr>
        <p:grpSpPr>
          <a:xfrm>
            <a:off x="28550" y="4360998"/>
            <a:ext cx="9094048" cy="782671"/>
            <a:chOff x="28544" y="4157632"/>
            <a:chExt cx="9094048" cy="985856"/>
          </a:xfrm>
        </p:grpSpPr>
        <p:sp>
          <p:nvSpPr>
            <p:cNvPr id="705" name="Google Shape;705;p13"/>
            <p:cNvSpPr/>
            <p:nvPr/>
          </p:nvSpPr>
          <p:spPr>
            <a:xfrm>
              <a:off x="435744" y="4782720"/>
              <a:ext cx="92896" cy="360768"/>
            </a:xfrm>
            <a:custGeom>
              <a:avLst/>
              <a:gdLst/>
              <a:ahLst/>
              <a:cxnLst/>
              <a:rect l="l" t="t" r="r" b="b"/>
              <a:pathLst>
                <a:path w="2903" h="11274" extrusionOk="0">
                  <a:moveTo>
                    <a:pt x="1" y="0"/>
                  </a:moveTo>
                  <a:lnTo>
                    <a:pt x="1" y="11274"/>
                  </a:lnTo>
                  <a:lnTo>
                    <a:pt x="2903" y="11274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300032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02" y="15795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164288" y="4571968"/>
              <a:ext cx="92896" cy="571520"/>
            </a:xfrm>
            <a:custGeom>
              <a:avLst/>
              <a:gdLst/>
              <a:ahLst/>
              <a:cxnLst/>
              <a:rect l="l" t="t" r="r" b="b"/>
              <a:pathLst>
                <a:path w="2903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03" y="17860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28544" y="4739840"/>
              <a:ext cx="92928" cy="403648"/>
            </a:xfrm>
            <a:custGeom>
              <a:avLst/>
              <a:gdLst/>
              <a:ahLst/>
              <a:cxnLst/>
              <a:rect l="l" t="t" r="r" b="b"/>
              <a:pathLst>
                <a:path w="2904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03" y="12614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71257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576832" y="4752352"/>
              <a:ext cx="94688" cy="391136"/>
            </a:xfrm>
            <a:custGeom>
              <a:avLst/>
              <a:gdLst/>
              <a:ahLst/>
              <a:cxnLst/>
              <a:rect l="l" t="t" r="r" b="b"/>
              <a:pathLst>
                <a:path w="2959" h="12223" extrusionOk="0">
                  <a:moveTo>
                    <a:pt x="1" y="1"/>
                  </a:moveTo>
                  <a:lnTo>
                    <a:pt x="1" y="12223"/>
                  </a:lnTo>
                  <a:lnTo>
                    <a:pt x="2959" y="12223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989408" y="4386240"/>
              <a:ext cx="94656" cy="757248"/>
            </a:xfrm>
            <a:custGeom>
              <a:avLst/>
              <a:gdLst/>
              <a:ahLst/>
              <a:cxnLst/>
              <a:rect l="l" t="t" r="r" b="b"/>
              <a:pathLst>
                <a:path w="2958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853664" y="4500544"/>
              <a:ext cx="94688" cy="642944"/>
            </a:xfrm>
            <a:custGeom>
              <a:avLst/>
              <a:gdLst/>
              <a:ahLst/>
              <a:cxnLst/>
              <a:rect l="l" t="t" r="r" b="b"/>
              <a:pathLst>
                <a:path w="2959" h="20092" extrusionOk="0">
                  <a:moveTo>
                    <a:pt x="0" y="0"/>
                  </a:moveTo>
                  <a:lnTo>
                    <a:pt x="0" y="20092"/>
                  </a:lnTo>
                  <a:lnTo>
                    <a:pt x="2958" y="2009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266208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130496" y="4518400"/>
              <a:ext cx="94688" cy="625088"/>
            </a:xfrm>
            <a:custGeom>
              <a:avLst/>
              <a:gdLst/>
              <a:ahLst/>
              <a:cxnLst/>
              <a:rect l="l" t="t" r="r" b="b"/>
              <a:pathLst>
                <a:path w="2959" h="19534" extrusionOk="0">
                  <a:moveTo>
                    <a:pt x="0" y="0"/>
                  </a:moveTo>
                  <a:lnTo>
                    <a:pt x="0" y="19534"/>
                  </a:lnTo>
                  <a:lnTo>
                    <a:pt x="2958" y="1953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5430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14072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1" y="1"/>
                  </a:moveTo>
                  <a:lnTo>
                    <a:pt x="1" y="13172"/>
                  </a:lnTo>
                  <a:lnTo>
                    <a:pt x="2959" y="1317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1821632" y="4457664"/>
              <a:ext cx="92896" cy="685824"/>
            </a:xfrm>
            <a:custGeom>
              <a:avLst/>
              <a:gdLst/>
              <a:ahLst/>
              <a:cxnLst/>
              <a:rect l="l" t="t" r="r" b="b"/>
              <a:pathLst>
                <a:path w="2903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03" y="21432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1685920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2098464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196272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2375296" y="4711264"/>
              <a:ext cx="94656" cy="432224"/>
            </a:xfrm>
            <a:custGeom>
              <a:avLst/>
              <a:gdLst/>
              <a:ahLst/>
              <a:cxnLst/>
              <a:rect l="l" t="t" r="r" b="b"/>
              <a:pathLst>
                <a:path w="2958" h="13507" extrusionOk="0">
                  <a:moveTo>
                    <a:pt x="0" y="1"/>
                  </a:moveTo>
                  <a:lnTo>
                    <a:pt x="0" y="13507"/>
                  </a:lnTo>
                  <a:lnTo>
                    <a:pt x="2958" y="1350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2239552" y="4536256"/>
              <a:ext cx="94688" cy="607232"/>
            </a:xfrm>
            <a:custGeom>
              <a:avLst/>
              <a:gdLst/>
              <a:ahLst/>
              <a:cxnLst/>
              <a:rect l="l" t="t" r="r" b="b"/>
              <a:pathLst>
                <a:path w="2959" h="18976" extrusionOk="0">
                  <a:moveTo>
                    <a:pt x="0" y="0"/>
                  </a:moveTo>
                  <a:lnTo>
                    <a:pt x="0" y="18976"/>
                  </a:lnTo>
                  <a:lnTo>
                    <a:pt x="2958" y="18976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2652096" y="4704128"/>
              <a:ext cx="94688" cy="439360"/>
            </a:xfrm>
            <a:custGeom>
              <a:avLst/>
              <a:gdLst/>
              <a:ahLst/>
              <a:cxnLst/>
              <a:rect l="l" t="t" r="r" b="b"/>
              <a:pathLst>
                <a:path w="2959" h="13730" extrusionOk="0">
                  <a:moveTo>
                    <a:pt x="1" y="1"/>
                  </a:moveTo>
                  <a:lnTo>
                    <a:pt x="1" y="13730"/>
                  </a:lnTo>
                  <a:lnTo>
                    <a:pt x="2959" y="1373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2516384" y="4764864"/>
              <a:ext cx="94688" cy="378624"/>
            </a:xfrm>
            <a:custGeom>
              <a:avLst/>
              <a:gdLst/>
              <a:ahLst/>
              <a:cxnLst/>
              <a:rect l="l" t="t" r="r" b="b"/>
              <a:pathLst>
                <a:path w="2959" h="11832" extrusionOk="0">
                  <a:moveTo>
                    <a:pt x="0" y="0"/>
                  </a:moveTo>
                  <a:lnTo>
                    <a:pt x="0" y="11832"/>
                  </a:lnTo>
                  <a:lnTo>
                    <a:pt x="2958" y="11832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2930720" y="4421952"/>
              <a:ext cx="92896" cy="721536"/>
            </a:xfrm>
            <a:custGeom>
              <a:avLst/>
              <a:gdLst/>
              <a:ahLst/>
              <a:cxnLst/>
              <a:rect l="l" t="t" r="r" b="b"/>
              <a:pathLst>
                <a:path w="2903" h="22548" extrusionOk="0">
                  <a:moveTo>
                    <a:pt x="0" y="1"/>
                  </a:moveTo>
                  <a:lnTo>
                    <a:pt x="0" y="22548"/>
                  </a:lnTo>
                  <a:lnTo>
                    <a:pt x="2902" y="22548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2794976" y="4638048"/>
              <a:ext cx="92896" cy="505440"/>
            </a:xfrm>
            <a:custGeom>
              <a:avLst/>
              <a:gdLst/>
              <a:ahLst/>
              <a:cxnLst/>
              <a:rect l="l" t="t" r="r" b="b"/>
              <a:pathLst>
                <a:path w="2903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03" y="1579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320752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1" y="0"/>
                  </a:moveTo>
                  <a:lnTo>
                    <a:pt x="1" y="23664"/>
                  </a:lnTo>
                  <a:lnTo>
                    <a:pt x="2959" y="23664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30718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0" y="1"/>
                  </a:moveTo>
                  <a:lnTo>
                    <a:pt x="0" y="25897"/>
                  </a:lnTo>
                  <a:lnTo>
                    <a:pt x="2958" y="2589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3484352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3348608" y="4314784"/>
              <a:ext cx="94688" cy="828704"/>
            </a:xfrm>
            <a:custGeom>
              <a:avLst/>
              <a:gdLst/>
              <a:ahLst/>
              <a:cxnLst/>
              <a:rect l="l" t="t" r="r" b="b"/>
              <a:pathLst>
                <a:path w="2959" h="25897" extrusionOk="0">
                  <a:moveTo>
                    <a:pt x="1" y="1"/>
                  </a:moveTo>
                  <a:lnTo>
                    <a:pt x="1" y="25897"/>
                  </a:lnTo>
                  <a:lnTo>
                    <a:pt x="2959" y="25897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3761184" y="4739840"/>
              <a:ext cx="94656" cy="403648"/>
            </a:xfrm>
            <a:custGeom>
              <a:avLst/>
              <a:gdLst/>
              <a:ahLst/>
              <a:cxnLst/>
              <a:rect l="l" t="t" r="r" b="b"/>
              <a:pathLst>
                <a:path w="2958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3625440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0" y="1"/>
                  </a:moveTo>
                  <a:lnTo>
                    <a:pt x="0" y="21432"/>
                  </a:lnTo>
                  <a:lnTo>
                    <a:pt x="2958" y="2143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037984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1" y="1"/>
                  </a:moveTo>
                  <a:lnTo>
                    <a:pt x="1" y="15795"/>
                  </a:lnTo>
                  <a:lnTo>
                    <a:pt x="2959" y="15795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3902272" y="4836288"/>
              <a:ext cx="94656" cy="307200"/>
            </a:xfrm>
            <a:custGeom>
              <a:avLst/>
              <a:gdLst/>
              <a:ahLst/>
              <a:cxnLst/>
              <a:rect l="l" t="t" r="r" b="b"/>
              <a:pathLst>
                <a:path w="2958" h="9600" extrusionOk="0">
                  <a:moveTo>
                    <a:pt x="0" y="1"/>
                  </a:moveTo>
                  <a:lnTo>
                    <a:pt x="0" y="9600"/>
                  </a:lnTo>
                  <a:lnTo>
                    <a:pt x="2958" y="960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316608" y="4638048"/>
              <a:ext cx="94688" cy="505440"/>
            </a:xfrm>
            <a:custGeom>
              <a:avLst/>
              <a:gdLst/>
              <a:ahLst/>
              <a:cxnLst/>
              <a:rect l="l" t="t" r="r" b="b"/>
              <a:pathLst>
                <a:path w="2959" h="15795" extrusionOk="0">
                  <a:moveTo>
                    <a:pt x="0" y="1"/>
                  </a:moveTo>
                  <a:lnTo>
                    <a:pt x="0" y="15795"/>
                  </a:lnTo>
                  <a:lnTo>
                    <a:pt x="2958" y="1579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418086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4593408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4457696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4870240" y="4386240"/>
              <a:ext cx="94688" cy="757248"/>
            </a:xfrm>
            <a:custGeom>
              <a:avLst/>
              <a:gdLst/>
              <a:ahLst/>
              <a:cxnLst/>
              <a:rect l="l" t="t" r="r" b="b"/>
              <a:pathLst>
                <a:path w="2959" h="23664" extrusionOk="0">
                  <a:moveTo>
                    <a:pt x="0" y="0"/>
                  </a:moveTo>
                  <a:lnTo>
                    <a:pt x="0" y="23664"/>
                  </a:lnTo>
                  <a:lnTo>
                    <a:pt x="2958" y="23664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4734496" y="4457664"/>
              <a:ext cx="94688" cy="685824"/>
            </a:xfrm>
            <a:custGeom>
              <a:avLst/>
              <a:gdLst/>
              <a:ahLst/>
              <a:cxnLst/>
              <a:rect l="l" t="t" r="r" b="b"/>
              <a:pathLst>
                <a:path w="2959" h="21432" extrusionOk="0">
                  <a:moveTo>
                    <a:pt x="1" y="1"/>
                  </a:moveTo>
                  <a:lnTo>
                    <a:pt x="1" y="21432"/>
                  </a:lnTo>
                  <a:lnTo>
                    <a:pt x="2959" y="2143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5147072" y="4157632"/>
              <a:ext cx="94656" cy="985856"/>
            </a:xfrm>
            <a:custGeom>
              <a:avLst/>
              <a:gdLst/>
              <a:ahLst/>
              <a:cxnLst/>
              <a:rect l="l" t="t" r="r" b="b"/>
              <a:pathLst>
                <a:path w="2958" h="30808" extrusionOk="0">
                  <a:moveTo>
                    <a:pt x="0" y="1"/>
                  </a:moveTo>
                  <a:lnTo>
                    <a:pt x="0" y="30808"/>
                  </a:lnTo>
                  <a:lnTo>
                    <a:pt x="2958" y="30808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5011328" y="4229088"/>
              <a:ext cx="94688" cy="914400"/>
            </a:xfrm>
            <a:custGeom>
              <a:avLst/>
              <a:gdLst/>
              <a:ahLst/>
              <a:cxnLst/>
              <a:rect l="l" t="t" r="r" b="b"/>
              <a:pathLst>
                <a:path w="2959" h="28575" extrusionOk="0">
                  <a:moveTo>
                    <a:pt x="0" y="0"/>
                  </a:moveTo>
                  <a:lnTo>
                    <a:pt x="0" y="28575"/>
                  </a:lnTo>
                  <a:lnTo>
                    <a:pt x="2958" y="2857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5425664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5289920" y="4277280"/>
              <a:ext cx="94688" cy="866208"/>
            </a:xfrm>
            <a:custGeom>
              <a:avLst/>
              <a:gdLst/>
              <a:ahLst/>
              <a:cxnLst/>
              <a:rect l="l" t="t" r="r" b="b"/>
              <a:pathLst>
                <a:path w="2959" h="27069" extrusionOk="0">
                  <a:moveTo>
                    <a:pt x="1" y="1"/>
                  </a:moveTo>
                  <a:lnTo>
                    <a:pt x="1" y="27069"/>
                  </a:lnTo>
                  <a:lnTo>
                    <a:pt x="2959" y="2706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5702496" y="4721984"/>
              <a:ext cx="94688" cy="421504"/>
            </a:xfrm>
            <a:custGeom>
              <a:avLst/>
              <a:gdLst/>
              <a:ahLst/>
              <a:cxnLst/>
              <a:rect l="l" t="t" r="r" b="b"/>
              <a:pathLst>
                <a:path w="2959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5566752" y="4416608"/>
              <a:ext cx="94688" cy="726880"/>
            </a:xfrm>
            <a:custGeom>
              <a:avLst/>
              <a:gdLst/>
              <a:ahLst/>
              <a:cxnLst/>
              <a:rect l="l" t="t" r="r" b="b"/>
              <a:pathLst>
                <a:path w="2959" h="22715" extrusionOk="0">
                  <a:moveTo>
                    <a:pt x="0" y="0"/>
                  </a:moveTo>
                  <a:lnTo>
                    <a:pt x="0" y="22715"/>
                  </a:lnTo>
                  <a:lnTo>
                    <a:pt x="2958" y="2271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79296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1" y="1"/>
                  </a:moveTo>
                  <a:lnTo>
                    <a:pt x="1" y="17860"/>
                  </a:lnTo>
                  <a:lnTo>
                    <a:pt x="2959" y="17860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5843584" y="4813088"/>
              <a:ext cx="94688" cy="330400"/>
            </a:xfrm>
            <a:custGeom>
              <a:avLst/>
              <a:gdLst/>
              <a:ahLst/>
              <a:cxnLst/>
              <a:rect l="l" t="t" r="r" b="b"/>
              <a:pathLst>
                <a:path w="2959" h="10325" extrusionOk="0">
                  <a:moveTo>
                    <a:pt x="0" y="0"/>
                  </a:moveTo>
                  <a:lnTo>
                    <a:pt x="0" y="10325"/>
                  </a:lnTo>
                  <a:lnTo>
                    <a:pt x="2958" y="10325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3"/>
            <p:cNvSpPr/>
            <p:nvPr/>
          </p:nvSpPr>
          <p:spPr>
            <a:xfrm>
              <a:off x="6256128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3"/>
            <p:cNvSpPr/>
            <p:nvPr/>
          </p:nvSpPr>
          <p:spPr>
            <a:xfrm>
              <a:off x="6120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3"/>
            <p:cNvSpPr/>
            <p:nvPr/>
          </p:nvSpPr>
          <p:spPr>
            <a:xfrm>
              <a:off x="6534720" y="4505888"/>
              <a:ext cx="92896" cy="637600"/>
            </a:xfrm>
            <a:custGeom>
              <a:avLst/>
              <a:gdLst/>
              <a:ahLst/>
              <a:cxnLst/>
              <a:rect l="l" t="t" r="r" b="b"/>
              <a:pathLst>
                <a:path w="2903" h="19925" extrusionOk="0">
                  <a:moveTo>
                    <a:pt x="1" y="1"/>
                  </a:moveTo>
                  <a:lnTo>
                    <a:pt x="1" y="19925"/>
                  </a:lnTo>
                  <a:lnTo>
                    <a:pt x="2903" y="19925"/>
                  </a:lnTo>
                  <a:lnTo>
                    <a:pt x="2903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3"/>
            <p:cNvSpPr/>
            <p:nvPr/>
          </p:nvSpPr>
          <p:spPr>
            <a:xfrm>
              <a:off x="6399008" y="4739840"/>
              <a:ext cx="92896" cy="403648"/>
            </a:xfrm>
            <a:custGeom>
              <a:avLst/>
              <a:gdLst/>
              <a:ahLst/>
              <a:cxnLst/>
              <a:rect l="l" t="t" r="r" b="b"/>
              <a:pathLst>
                <a:path w="2903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02" y="12614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3"/>
            <p:cNvSpPr/>
            <p:nvPr/>
          </p:nvSpPr>
          <p:spPr>
            <a:xfrm>
              <a:off x="6811552" y="4807712"/>
              <a:ext cx="94688" cy="335776"/>
            </a:xfrm>
            <a:custGeom>
              <a:avLst/>
              <a:gdLst/>
              <a:ahLst/>
              <a:cxnLst/>
              <a:rect l="l" t="t" r="r" b="b"/>
              <a:pathLst>
                <a:path w="2959" h="10493" extrusionOk="0">
                  <a:moveTo>
                    <a:pt x="0" y="1"/>
                  </a:moveTo>
                  <a:lnTo>
                    <a:pt x="0" y="10493"/>
                  </a:lnTo>
                  <a:lnTo>
                    <a:pt x="2958" y="1049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3"/>
            <p:cNvSpPr/>
            <p:nvPr/>
          </p:nvSpPr>
          <p:spPr>
            <a:xfrm>
              <a:off x="6675808" y="4614848"/>
              <a:ext cx="94688" cy="528640"/>
            </a:xfrm>
            <a:custGeom>
              <a:avLst/>
              <a:gdLst/>
              <a:ahLst/>
              <a:cxnLst/>
              <a:rect l="l" t="t" r="r" b="b"/>
              <a:pathLst>
                <a:path w="2959" h="16520" extrusionOk="0">
                  <a:moveTo>
                    <a:pt x="1" y="0"/>
                  </a:moveTo>
                  <a:lnTo>
                    <a:pt x="1" y="16520"/>
                  </a:lnTo>
                  <a:lnTo>
                    <a:pt x="2959" y="16520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3"/>
            <p:cNvSpPr/>
            <p:nvPr/>
          </p:nvSpPr>
          <p:spPr>
            <a:xfrm>
              <a:off x="70883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0" y="1"/>
                  </a:moveTo>
                  <a:lnTo>
                    <a:pt x="0" y="12614"/>
                  </a:lnTo>
                  <a:lnTo>
                    <a:pt x="2958" y="12614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3"/>
            <p:cNvSpPr/>
            <p:nvPr/>
          </p:nvSpPr>
          <p:spPr>
            <a:xfrm>
              <a:off x="6952640" y="4530912"/>
              <a:ext cx="94688" cy="612576"/>
            </a:xfrm>
            <a:custGeom>
              <a:avLst/>
              <a:gdLst/>
              <a:ahLst/>
              <a:cxnLst/>
              <a:rect l="l" t="t" r="r" b="b"/>
              <a:pathLst>
                <a:path w="2959" h="19143" extrusionOk="0">
                  <a:moveTo>
                    <a:pt x="0" y="0"/>
                  </a:moveTo>
                  <a:lnTo>
                    <a:pt x="0" y="19143"/>
                  </a:lnTo>
                  <a:lnTo>
                    <a:pt x="2958" y="19143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3"/>
            <p:cNvSpPr/>
            <p:nvPr/>
          </p:nvSpPr>
          <p:spPr>
            <a:xfrm>
              <a:off x="7365184" y="4739840"/>
              <a:ext cx="94688" cy="403648"/>
            </a:xfrm>
            <a:custGeom>
              <a:avLst/>
              <a:gdLst/>
              <a:ahLst/>
              <a:cxnLst/>
              <a:rect l="l" t="t" r="r" b="b"/>
              <a:pathLst>
                <a:path w="2959" h="12614" extrusionOk="0">
                  <a:moveTo>
                    <a:pt x="1" y="1"/>
                  </a:moveTo>
                  <a:lnTo>
                    <a:pt x="1" y="12614"/>
                  </a:lnTo>
                  <a:lnTo>
                    <a:pt x="2959" y="12614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3"/>
            <p:cNvSpPr/>
            <p:nvPr/>
          </p:nvSpPr>
          <p:spPr>
            <a:xfrm>
              <a:off x="7229472" y="4825568"/>
              <a:ext cx="94688" cy="317920"/>
            </a:xfrm>
            <a:custGeom>
              <a:avLst/>
              <a:gdLst/>
              <a:ahLst/>
              <a:cxnLst/>
              <a:rect l="l" t="t" r="r" b="b"/>
              <a:pathLst>
                <a:path w="2959" h="9935" extrusionOk="0">
                  <a:moveTo>
                    <a:pt x="0" y="1"/>
                  </a:moveTo>
                  <a:lnTo>
                    <a:pt x="0" y="9935"/>
                  </a:lnTo>
                  <a:lnTo>
                    <a:pt x="2958" y="9935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3"/>
            <p:cNvSpPr/>
            <p:nvPr/>
          </p:nvSpPr>
          <p:spPr>
            <a:xfrm>
              <a:off x="7643808" y="4632704"/>
              <a:ext cx="92896" cy="510784"/>
            </a:xfrm>
            <a:custGeom>
              <a:avLst/>
              <a:gdLst/>
              <a:ahLst/>
              <a:cxnLst/>
              <a:rect l="l" t="t" r="r" b="b"/>
              <a:pathLst>
                <a:path w="2903" h="15962" extrusionOk="0">
                  <a:moveTo>
                    <a:pt x="0" y="0"/>
                  </a:moveTo>
                  <a:lnTo>
                    <a:pt x="0" y="15962"/>
                  </a:lnTo>
                  <a:lnTo>
                    <a:pt x="2902" y="15962"/>
                  </a:lnTo>
                  <a:lnTo>
                    <a:pt x="2902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3"/>
            <p:cNvSpPr/>
            <p:nvPr/>
          </p:nvSpPr>
          <p:spPr>
            <a:xfrm>
              <a:off x="7506272" y="4963104"/>
              <a:ext cx="94688" cy="180384"/>
            </a:xfrm>
            <a:custGeom>
              <a:avLst/>
              <a:gdLst/>
              <a:ahLst/>
              <a:cxnLst/>
              <a:rect l="l" t="t" r="r" b="b"/>
              <a:pathLst>
                <a:path w="2959" h="5637" extrusionOk="0">
                  <a:moveTo>
                    <a:pt x="1" y="0"/>
                  </a:moveTo>
                  <a:lnTo>
                    <a:pt x="1" y="5637"/>
                  </a:lnTo>
                  <a:lnTo>
                    <a:pt x="2959" y="5637"/>
                  </a:lnTo>
                  <a:lnTo>
                    <a:pt x="2959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3"/>
            <p:cNvSpPr/>
            <p:nvPr/>
          </p:nvSpPr>
          <p:spPr>
            <a:xfrm>
              <a:off x="7920608" y="4909504"/>
              <a:ext cx="94688" cy="233984"/>
            </a:xfrm>
            <a:custGeom>
              <a:avLst/>
              <a:gdLst/>
              <a:ahLst/>
              <a:cxnLst/>
              <a:rect l="l" t="t" r="r" b="b"/>
              <a:pathLst>
                <a:path w="2959" h="7312" extrusionOk="0">
                  <a:moveTo>
                    <a:pt x="1" y="1"/>
                  </a:moveTo>
                  <a:lnTo>
                    <a:pt x="1" y="7312"/>
                  </a:lnTo>
                  <a:lnTo>
                    <a:pt x="2959" y="731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3"/>
            <p:cNvSpPr/>
            <p:nvPr/>
          </p:nvSpPr>
          <p:spPr>
            <a:xfrm>
              <a:off x="77848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0" y="1"/>
                  </a:moveTo>
                  <a:lnTo>
                    <a:pt x="0" y="11442"/>
                  </a:lnTo>
                  <a:lnTo>
                    <a:pt x="2958" y="1144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3"/>
            <p:cNvSpPr/>
            <p:nvPr/>
          </p:nvSpPr>
          <p:spPr>
            <a:xfrm>
              <a:off x="8197440" y="4571968"/>
              <a:ext cx="94688" cy="571520"/>
            </a:xfrm>
            <a:custGeom>
              <a:avLst/>
              <a:gdLst/>
              <a:ahLst/>
              <a:cxnLst/>
              <a:rect l="l" t="t" r="r" b="b"/>
              <a:pathLst>
                <a:path w="2959" h="17860" extrusionOk="0">
                  <a:moveTo>
                    <a:pt x="0" y="1"/>
                  </a:moveTo>
                  <a:lnTo>
                    <a:pt x="0" y="17860"/>
                  </a:lnTo>
                  <a:lnTo>
                    <a:pt x="2958" y="17860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3"/>
            <p:cNvSpPr/>
            <p:nvPr/>
          </p:nvSpPr>
          <p:spPr>
            <a:xfrm>
              <a:off x="8061696" y="4777344"/>
              <a:ext cx="94688" cy="366144"/>
            </a:xfrm>
            <a:custGeom>
              <a:avLst/>
              <a:gdLst/>
              <a:ahLst/>
              <a:cxnLst/>
              <a:rect l="l" t="t" r="r" b="b"/>
              <a:pathLst>
                <a:path w="2959" h="11442" extrusionOk="0">
                  <a:moveTo>
                    <a:pt x="1" y="1"/>
                  </a:moveTo>
                  <a:lnTo>
                    <a:pt x="1" y="11442"/>
                  </a:lnTo>
                  <a:lnTo>
                    <a:pt x="2959" y="11442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3"/>
            <p:cNvSpPr/>
            <p:nvPr/>
          </p:nvSpPr>
          <p:spPr>
            <a:xfrm>
              <a:off x="8474272" y="4721984"/>
              <a:ext cx="94656" cy="421504"/>
            </a:xfrm>
            <a:custGeom>
              <a:avLst/>
              <a:gdLst/>
              <a:ahLst/>
              <a:cxnLst/>
              <a:rect l="l" t="t" r="r" b="b"/>
              <a:pathLst>
                <a:path w="2958" h="13172" extrusionOk="0">
                  <a:moveTo>
                    <a:pt x="0" y="1"/>
                  </a:moveTo>
                  <a:lnTo>
                    <a:pt x="0" y="13172"/>
                  </a:lnTo>
                  <a:lnTo>
                    <a:pt x="2958" y="13172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3"/>
            <p:cNvSpPr/>
            <p:nvPr/>
          </p:nvSpPr>
          <p:spPr>
            <a:xfrm>
              <a:off x="8338528" y="4488032"/>
              <a:ext cx="94688" cy="655456"/>
            </a:xfrm>
            <a:custGeom>
              <a:avLst/>
              <a:gdLst/>
              <a:ahLst/>
              <a:cxnLst/>
              <a:rect l="l" t="t" r="r" b="b"/>
              <a:pathLst>
                <a:path w="2959" h="20483" extrusionOk="0">
                  <a:moveTo>
                    <a:pt x="0" y="1"/>
                  </a:moveTo>
                  <a:lnTo>
                    <a:pt x="0" y="20483"/>
                  </a:lnTo>
                  <a:lnTo>
                    <a:pt x="2958" y="20483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3"/>
            <p:cNvSpPr/>
            <p:nvPr/>
          </p:nvSpPr>
          <p:spPr>
            <a:xfrm>
              <a:off x="8751072" y="4409440"/>
              <a:ext cx="94688" cy="734048"/>
            </a:xfrm>
            <a:custGeom>
              <a:avLst/>
              <a:gdLst/>
              <a:ahLst/>
              <a:cxnLst/>
              <a:rect l="l" t="t" r="r" b="b"/>
              <a:pathLst>
                <a:path w="2959" h="22939" extrusionOk="0">
                  <a:moveTo>
                    <a:pt x="1" y="1"/>
                  </a:moveTo>
                  <a:lnTo>
                    <a:pt x="1" y="22939"/>
                  </a:lnTo>
                  <a:lnTo>
                    <a:pt x="2959" y="22939"/>
                  </a:lnTo>
                  <a:lnTo>
                    <a:pt x="2959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3"/>
            <p:cNvSpPr/>
            <p:nvPr/>
          </p:nvSpPr>
          <p:spPr>
            <a:xfrm>
              <a:off x="8615360" y="4295168"/>
              <a:ext cx="94688" cy="848320"/>
            </a:xfrm>
            <a:custGeom>
              <a:avLst/>
              <a:gdLst/>
              <a:ahLst/>
              <a:cxnLst/>
              <a:rect l="l" t="t" r="r" b="b"/>
              <a:pathLst>
                <a:path w="2959" h="26510" extrusionOk="0">
                  <a:moveTo>
                    <a:pt x="0" y="0"/>
                  </a:moveTo>
                  <a:lnTo>
                    <a:pt x="0" y="26510"/>
                  </a:lnTo>
                  <a:lnTo>
                    <a:pt x="2958" y="26510"/>
                  </a:lnTo>
                  <a:lnTo>
                    <a:pt x="2958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3"/>
            <p:cNvSpPr/>
            <p:nvPr/>
          </p:nvSpPr>
          <p:spPr>
            <a:xfrm>
              <a:off x="9029696" y="4409440"/>
              <a:ext cx="92896" cy="734048"/>
            </a:xfrm>
            <a:custGeom>
              <a:avLst/>
              <a:gdLst/>
              <a:ahLst/>
              <a:cxnLst/>
              <a:rect l="l" t="t" r="r" b="b"/>
              <a:pathLst>
                <a:path w="2903" h="22939" extrusionOk="0">
                  <a:moveTo>
                    <a:pt x="0" y="1"/>
                  </a:moveTo>
                  <a:lnTo>
                    <a:pt x="0" y="22939"/>
                  </a:lnTo>
                  <a:lnTo>
                    <a:pt x="2902" y="22939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3"/>
            <p:cNvSpPr/>
            <p:nvPr/>
          </p:nvSpPr>
          <p:spPr>
            <a:xfrm>
              <a:off x="8893952" y="4180864"/>
              <a:ext cx="92896" cy="962624"/>
            </a:xfrm>
            <a:custGeom>
              <a:avLst/>
              <a:gdLst/>
              <a:ahLst/>
              <a:cxnLst/>
              <a:rect l="l" t="t" r="r" b="b"/>
              <a:pathLst>
                <a:path w="2903" h="30082" extrusionOk="0">
                  <a:moveTo>
                    <a:pt x="1" y="0"/>
                  </a:moveTo>
                  <a:lnTo>
                    <a:pt x="1" y="30082"/>
                  </a:lnTo>
                  <a:lnTo>
                    <a:pt x="2903" y="30082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FFFFFF">
                <a:alpha val="111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1" name="Google Shape;771;p13"/>
          <p:cNvSpPr/>
          <p:nvPr/>
        </p:nvSpPr>
        <p:spPr>
          <a:xfrm>
            <a:off x="0" y="3579000"/>
            <a:ext cx="9144000" cy="1293056"/>
          </a:xfrm>
          <a:custGeom>
            <a:avLst/>
            <a:gdLst/>
            <a:ahLst/>
            <a:cxnLst/>
            <a:rect l="l" t="t" r="r" b="b"/>
            <a:pathLst>
              <a:path w="285750" h="40408" extrusionOk="0">
                <a:moveTo>
                  <a:pt x="160288" y="224"/>
                </a:moveTo>
                <a:lnTo>
                  <a:pt x="160455" y="279"/>
                </a:lnTo>
                <a:lnTo>
                  <a:pt x="160623" y="335"/>
                </a:lnTo>
                <a:lnTo>
                  <a:pt x="160679" y="503"/>
                </a:lnTo>
                <a:lnTo>
                  <a:pt x="160734" y="670"/>
                </a:lnTo>
                <a:lnTo>
                  <a:pt x="160679" y="838"/>
                </a:lnTo>
                <a:lnTo>
                  <a:pt x="160623" y="1005"/>
                </a:lnTo>
                <a:lnTo>
                  <a:pt x="160455" y="1061"/>
                </a:lnTo>
                <a:lnTo>
                  <a:pt x="160288" y="1117"/>
                </a:lnTo>
                <a:lnTo>
                  <a:pt x="160120" y="1061"/>
                </a:lnTo>
                <a:lnTo>
                  <a:pt x="159953" y="1005"/>
                </a:lnTo>
                <a:lnTo>
                  <a:pt x="159897" y="838"/>
                </a:lnTo>
                <a:lnTo>
                  <a:pt x="159841" y="670"/>
                </a:lnTo>
                <a:lnTo>
                  <a:pt x="159897" y="503"/>
                </a:lnTo>
                <a:lnTo>
                  <a:pt x="159953" y="335"/>
                </a:lnTo>
                <a:lnTo>
                  <a:pt x="160120" y="279"/>
                </a:lnTo>
                <a:lnTo>
                  <a:pt x="160288" y="224"/>
                </a:lnTo>
                <a:close/>
                <a:moveTo>
                  <a:pt x="264319" y="670"/>
                </a:moveTo>
                <a:lnTo>
                  <a:pt x="264486" y="726"/>
                </a:lnTo>
                <a:lnTo>
                  <a:pt x="264654" y="782"/>
                </a:lnTo>
                <a:lnTo>
                  <a:pt x="264709" y="949"/>
                </a:lnTo>
                <a:lnTo>
                  <a:pt x="264765" y="1117"/>
                </a:lnTo>
                <a:lnTo>
                  <a:pt x="264709" y="1284"/>
                </a:lnTo>
                <a:lnTo>
                  <a:pt x="264654" y="1451"/>
                </a:lnTo>
                <a:lnTo>
                  <a:pt x="264486" y="1507"/>
                </a:lnTo>
                <a:lnTo>
                  <a:pt x="264319" y="1563"/>
                </a:lnTo>
                <a:lnTo>
                  <a:pt x="264151" y="1507"/>
                </a:lnTo>
                <a:lnTo>
                  <a:pt x="263984" y="1451"/>
                </a:lnTo>
                <a:lnTo>
                  <a:pt x="263928" y="1284"/>
                </a:lnTo>
                <a:lnTo>
                  <a:pt x="263872" y="1117"/>
                </a:lnTo>
                <a:lnTo>
                  <a:pt x="263928" y="949"/>
                </a:lnTo>
                <a:lnTo>
                  <a:pt x="263984" y="782"/>
                </a:lnTo>
                <a:lnTo>
                  <a:pt x="264151" y="726"/>
                </a:lnTo>
                <a:lnTo>
                  <a:pt x="264319" y="670"/>
                </a:lnTo>
                <a:close/>
                <a:moveTo>
                  <a:pt x="281508" y="2902"/>
                </a:moveTo>
                <a:lnTo>
                  <a:pt x="281676" y="2958"/>
                </a:lnTo>
                <a:lnTo>
                  <a:pt x="281843" y="3014"/>
                </a:lnTo>
                <a:lnTo>
                  <a:pt x="281899" y="3182"/>
                </a:lnTo>
                <a:lnTo>
                  <a:pt x="281955" y="3349"/>
                </a:lnTo>
                <a:lnTo>
                  <a:pt x="281899" y="3516"/>
                </a:lnTo>
                <a:lnTo>
                  <a:pt x="281843" y="3684"/>
                </a:lnTo>
                <a:lnTo>
                  <a:pt x="281676" y="3740"/>
                </a:lnTo>
                <a:lnTo>
                  <a:pt x="281508" y="3795"/>
                </a:lnTo>
                <a:lnTo>
                  <a:pt x="281341" y="3740"/>
                </a:lnTo>
                <a:lnTo>
                  <a:pt x="281174" y="3684"/>
                </a:lnTo>
                <a:lnTo>
                  <a:pt x="281118" y="3516"/>
                </a:lnTo>
                <a:lnTo>
                  <a:pt x="281062" y="3349"/>
                </a:lnTo>
                <a:lnTo>
                  <a:pt x="281118" y="3182"/>
                </a:lnTo>
                <a:lnTo>
                  <a:pt x="281174" y="3014"/>
                </a:lnTo>
                <a:lnTo>
                  <a:pt x="281341" y="2958"/>
                </a:lnTo>
                <a:lnTo>
                  <a:pt x="281508" y="2902"/>
                </a:lnTo>
                <a:close/>
                <a:moveTo>
                  <a:pt x="177701" y="6251"/>
                </a:moveTo>
                <a:lnTo>
                  <a:pt x="177868" y="6307"/>
                </a:lnTo>
                <a:lnTo>
                  <a:pt x="178036" y="6363"/>
                </a:lnTo>
                <a:lnTo>
                  <a:pt x="178091" y="6530"/>
                </a:lnTo>
                <a:lnTo>
                  <a:pt x="178147" y="6698"/>
                </a:lnTo>
                <a:lnTo>
                  <a:pt x="178091" y="6865"/>
                </a:lnTo>
                <a:lnTo>
                  <a:pt x="178036" y="7032"/>
                </a:lnTo>
                <a:lnTo>
                  <a:pt x="177868" y="7088"/>
                </a:lnTo>
                <a:lnTo>
                  <a:pt x="177701" y="7144"/>
                </a:lnTo>
                <a:lnTo>
                  <a:pt x="177533" y="7088"/>
                </a:lnTo>
                <a:lnTo>
                  <a:pt x="177366" y="7032"/>
                </a:lnTo>
                <a:lnTo>
                  <a:pt x="177310" y="6865"/>
                </a:lnTo>
                <a:lnTo>
                  <a:pt x="177254" y="6698"/>
                </a:lnTo>
                <a:lnTo>
                  <a:pt x="177310" y="6530"/>
                </a:lnTo>
                <a:lnTo>
                  <a:pt x="177366" y="6363"/>
                </a:lnTo>
                <a:lnTo>
                  <a:pt x="177533" y="6307"/>
                </a:lnTo>
                <a:lnTo>
                  <a:pt x="177701" y="6251"/>
                </a:lnTo>
                <a:close/>
                <a:moveTo>
                  <a:pt x="90860" y="12055"/>
                </a:moveTo>
                <a:lnTo>
                  <a:pt x="91027" y="12111"/>
                </a:lnTo>
                <a:lnTo>
                  <a:pt x="91194" y="12167"/>
                </a:lnTo>
                <a:lnTo>
                  <a:pt x="91250" y="12334"/>
                </a:lnTo>
                <a:lnTo>
                  <a:pt x="91306" y="12502"/>
                </a:lnTo>
                <a:lnTo>
                  <a:pt x="91250" y="12669"/>
                </a:lnTo>
                <a:lnTo>
                  <a:pt x="91194" y="12837"/>
                </a:lnTo>
                <a:lnTo>
                  <a:pt x="91027" y="12893"/>
                </a:lnTo>
                <a:lnTo>
                  <a:pt x="90860" y="12948"/>
                </a:lnTo>
                <a:lnTo>
                  <a:pt x="90692" y="12893"/>
                </a:lnTo>
                <a:lnTo>
                  <a:pt x="90525" y="12837"/>
                </a:lnTo>
                <a:lnTo>
                  <a:pt x="90469" y="12669"/>
                </a:lnTo>
                <a:lnTo>
                  <a:pt x="90413" y="12502"/>
                </a:lnTo>
                <a:lnTo>
                  <a:pt x="90469" y="12334"/>
                </a:lnTo>
                <a:lnTo>
                  <a:pt x="90525" y="12167"/>
                </a:lnTo>
                <a:lnTo>
                  <a:pt x="90692" y="12111"/>
                </a:lnTo>
                <a:lnTo>
                  <a:pt x="90860" y="12055"/>
                </a:lnTo>
                <a:close/>
                <a:moveTo>
                  <a:pt x="246683" y="15404"/>
                </a:moveTo>
                <a:lnTo>
                  <a:pt x="246850" y="15460"/>
                </a:lnTo>
                <a:lnTo>
                  <a:pt x="247017" y="15516"/>
                </a:lnTo>
                <a:lnTo>
                  <a:pt x="247073" y="15683"/>
                </a:lnTo>
                <a:lnTo>
                  <a:pt x="247129" y="15851"/>
                </a:lnTo>
                <a:lnTo>
                  <a:pt x="247073" y="16018"/>
                </a:lnTo>
                <a:lnTo>
                  <a:pt x="247017" y="16185"/>
                </a:lnTo>
                <a:lnTo>
                  <a:pt x="246850" y="16241"/>
                </a:lnTo>
                <a:lnTo>
                  <a:pt x="246683" y="16297"/>
                </a:lnTo>
                <a:lnTo>
                  <a:pt x="246515" y="16241"/>
                </a:lnTo>
                <a:lnTo>
                  <a:pt x="246348" y="16185"/>
                </a:lnTo>
                <a:lnTo>
                  <a:pt x="246292" y="16018"/>
                </a:lnTo>
                <a:lnTo>
                  <a:pt x="246236" y="15851"/>
                </a:lnTo>
                <a:lnTo>
                  <a:pt x="246292" y="15683"/>
                </a:lnTo>
                <a:lnTo>
                  <a:pt x="246348" y="15516"/>
                </a:lnTo>
                <a:lnTo>
                  <a:pt x="246515" y="15460"/>
                </a:lnTo>
                <a:lnTo>
                  <a:pt x="246683" y="15404"/>
                </a:lnTo>
                <a:close/>
                <a:moveTo>
                  <a:pt x="142875" y="15627"/>
                </a:moveTo>
                <a:lnTo>
                  <a:pt x="143042" y="15683"/>
                </a:lnTo>
                <a:lnTo>
                  <a:pt x="143210" y="15739"/>
                </a:lnTo>
                <a:lnTo>
                  <a:pt x="143266" y="15906"/>
                </a:lnTo>
                <a:lnTo>
                  <a:pt x="143321" y="16074"/>
                </a:lnTo>
                <a:lnTo>
                  <a:pt x="143266" y="16241"/>
                </a:lnTo>
                <a:lnTo>
                  <a:pt x="143210" y="16409"/>
                </a:lnTo>
                <a:lnTo>
                  <a:pt x="143042" y="16464"/>
                </a:lnTo>
                <a:lnTo>
                  <a:pt x="142875" y="16520"/>
                </a:lnTo>
                <a:lnTo>
                  <a:pt x="142708" y="16464"/>
                </a:lnTo>
                <a:lnTo>
                  <a:pt x="142540" y="16409"/>
                </a:lnTo>
                <a:lnTo>
                  <a:pt x="142484" y="16241"/>
                </a:lnTo>
                <a:lnTo>
                  <a:pt x="142429" y="16074"/>
                </a:lnTo>
                <a:lnTo>
                  <a:pt x="142484" y="15906"/>
                </a:lnTo>
                <a:lnTo>
                  <a:pt x="142540" y="15739"/>
                </a:lnTo>
                <a:lnTo>
                  <a:pt x="142708" y="15683"/>
                </a:lnTo>
                <a:lnTo>
                  <a:pt x="142875" y="15627"/>
                </a:lnTo>
                <a:close/>
                <a:moveTo>
                  <a:pt x="125685" y="17413"/>
                </a:moveTo>
                <a:lnTo>
                  <a:pt x="125853" y="17469"/>
                </a:lnTo>
                <a:lnTo>
                  <a:pt x="126020" y="17525"/>
                </a:lnTo>
                <a:lnTo>
                  <a:pt x="126076" y="17692"/>
                </a:lnTo>
                <a:lnTo>
                  <a:pt x="126132" y="17860"/>
                </a:lnTo>
                <a:lnTo>
                  <a:pt x="126076" y="18027"/>
                </a:lnTo>
                <a:lnTo>
                  <a:pt x="126020" y="18195"/>
                </a:lnTo>
                <a:lnTo>
                  <a:pt x="125853" y="18250"/>
                </a:lnTo>
                <a:lnTo>
                  <a:pt x="125685" y="18306"/>
                </a:lnTo>
                <a:lnTo>
                  <a:pt x="125518" y="18250"/>
                </a:lnTo>
                <a:lnTo>
                  <a:pt x="125350" y="18195"/>
                </a:lnTo>
                <a:lnTo>
                  <a:pt x="125295" y="18027"/>
                </a:lnTo>
                <a:lnTo>
                  <a:pt x="125239" y="17860"/>
                </a:lnTo>
                <a:lnTo>
                  <a:pt x="125295" y="17692"/>
                </a:lnTo>
                <a:lnTo>
                  <a:pt x="125350" y="17525"/>
                </a:lnTo>
                <a:lnTo>
                  <a:pt x="125518" y="17469"/>
                </a:lnTo>
                <a:lnTo>
                  <a:pt x="125685" y="17413"/>
                </a:lnTo>
                <a:close/>
                <a:moveTo>
                  <a:pt x="73670" y="17636"/>
                </a:moveTo>
                <a:lnTo>
                  <a:pt x="73837" y="17692"/>
                </a:lnTo>
                <a:lnTo>
                  <a:pt x="74005" y="17748"/>
                </a:lnTo>
                <a:lnTo>
                  <a:pt x="74061" y="17915"/>
                </a:lnTo>
                <a:lnTo>
                  <a:pt x="74116" y="18083"/>
                </a:lnTo>
                <a:lnTo>
                  <a:pt x="74061" y="18250"/>
                </a:lnTo>
                <a:lnTo>
                  <a:pt x="74005" y="18418"/>
                </a:lnTo>
                <a:lnTo>
                  <a:pt x="73837" y="18474"/>
                </a:lnTo>
                <a:lnTo>
                  <a:pt x="73670" y="18529"/>
                </a:lnTo>
                <a:lnTo>
                  <a:pt x="73502" y="18474"/>
                </a:lnTo>
                <a:lnTo>
                  <a:pt x="73335" y="18418"/>
                </a:lnTo>
                <a:lnTo>
                  <a:pt x="73279" y="18250"/>
                </a:lnTo>
                <a:lnTo>
                  <a:pt x="73223" y="18083"/>
                </a:lnTo>
                <a:lnTo>
                  <a:pt x="73279" y="17915"/>
                </a:lnTo>
                <a:lnTo>
                  <a:pt x="73335" y="17748"/>
                </a:lnTo>
                <a:lnTo>
                  <a:pt x="73502" y="17692"/>
                </a:lnTo>
                <a:lnTo>
                  <a:pt x="73670" y="17636"/>
                </a:lnTo>
                <a:close/>
                <a:moveTo>
                  <a:pt x="21543" y="17971"/>
                </a:moveTo>
                <a:lnTo>
                  <a:pt x="21710" y="18027"/>
                </a:lnTo>
                <a:lnTo>
                  <a:pt x="21878" y="18083"/>
                </a:lnTo>
                <a:lnTo>
                  <a:pt x="21934" y="18250"/>
                </a:lnTo>
                <a:lnTo>
                  <a:pt x="21989" y="18418"/>
                </a:lnTo>
                <a:lnTo>
                  <a:pt x="21934" y="18585"/>
                </a:lnTo>
                <a:lnTo>
                  <a:pt x="21878" y="18753"/>
                </a:lnTo>
                <a:lnTo>
                  <a:pt x="21710" y="18808"/>
                </a:lnTo>
                <a:lnTo>
                  <a:pt x="21543" y="18864"/>
                </a:lnTo>
                <a:lnTo>
                  <a:pt x="21375" y="18808"/>
                </a:lnTo>
                <a:lnTo>
                  <a:pt x="21208" y="18753"/>
                </a:lnTo>
                <a:lnTo>
                  <a:pt x="21152" y="18585"/>
                </a:lnTo>
                <a:lnTo>
                  <a:pt x="21096" y="18418"/>
                </a:lnTo>
                <a:lnTo>
                  <a:pt x="21152" y="18250"/>
                </a:lnTo>
                <a:lnTo>
                  <a:pt x="21208" y="18083"/>
                </a:lnTo>
                <a:lnTo>
                  <a:pt x="21375" y="18027"/>
                </a:lnTo>
                <a:lnTo>
                  <a:pt x="21543" y="17971"/>
                </a:lnTo>
                <a:close/>
                <a:moveTo>
                  <a:pt x="229716" y="22101"/>
                </a:moveTo>
                <a:lnTo>
                  <a:pt x="229884" y="22157"/>
                </a:lnTo>
                <a:lnTo>
                  <a:pt x="230051" y="22213"/>
                </a:lnTo>
                <a:lnTo>
                  <a:pt x="230107" y="22380"/>
                </a:lnTo>
                <a:lnTo>
                  <a:pt x="230163" y="22548"/>
                </a:lnTo>
                <a:lnTo>
                  <a:pt x="230107" y="22715"/>
                </a:lnTo>
                <a:lnTo>
                  <a:pt x="230051" y="22883"/>
                </a:lnTo>
                <a:lnTo>
                  <a:pt x="229884" y="22938"/>
                </a:lnTo>
                <a:lnTo>
                  <a:pt x="229716" y="22994"/>
                </a:lnTo>
                <a:lnTo>
                  <a:pt x="229549" y="22938"/>
                </a:lnTo>
                <a:lnTo>
                  <a:pt x="229381" y="22883"/>
                </a:lnTo>
                <a:lnTo>
                  <a:pt x="229326" y="22715"/>
                </a:lnTo>
                <a:lnTo>
                  <a:pt x="229270" y="22548"/>
                </a:lnTo>
                <a:lnTo>
                  <a:pt x="229326" y="22380"/>
                </a:lnTo>
                <a:lnTo>
                  <a:pt x="229381" y="22213"/>
                </a:lnTo>
                <a:lnTo>
                  <a:pt x="229549" y="22157"/>
                </a:lnTo>
                <a:lnTo>
                  <a:pt x="229716" y="22101"/>
                </a:lnTo>
                <a:close/>
                <a:moveTo>
                  <a:pt x="194890" y="25450"/>
                </a:moveTo>
                <a:lnTo>
                  <a:pt x="195058" y="25506"/>
                </a:lnTo>
                <a:lnTo>
                  <a:pt x="195225" y="25562"/>
                </a:lnTo>
                <a:lnTo>
                  <a:pt x="195281" y="25729"/>
                </a:lnTo>
                <a:lnTo>
                  <a:pt x="195337" y="25896"/>
                </a:lnTo>
                <a:lnTo>
                  <a:pt x="195281" y="26064"/>
                </a:lnTo>
                <a:lnTo>
                  <a:pt x="195225" y="26231"/>
                </a:lnTo>
                <a:lnTo>
                  <a:pt x="195058" y="26287"/>
                </a:lnTo>
                <a:lnTo>
                  <a:pt x="194890" y="26343"/>
                </a:lnTo>
                <a:lnTo>
                  <a:pt x="194723" y="26287"/>
                </a:lnTo>
                <a:lnTo>
                  <a:pt x="194556" y="26231"/>
                </a:lnTo>
                <a:lnTo>
                  <a:pt x="194500" y="26064"/>
                </a:lnTo>
                <a:lnTo>
                  <a:pt x="194444" y="25896"/>
                </a:lnTo>
                <a:lnTo>
                  <a:pt x="194500" y="25729"/>
                </a:lnTo>
                <a:lnTo>
                  <a:pt x="194556" y="25562"/>
                </a:lnTo>
                <a:lnTo>
                  <a:pt x="194723" y="25506"/>
                </a:lnTo>
                <a:lnTo>
                  <a:pt x="194890" y="25450"/>
                </a:lnTo>
                <a:close/>
                <a:moveTo>
                  <a:pt x="4465" y="26789"/>
                </a:moveTo>
                <a:lnTo>
                  <a:pt x="4632" y="26845"/>
                </a:lnTo>
                <a:lnTo>
                  <a:pt x="4800" y="26901"/>
                </a:lnTo>
                <a:lnTo>
                  <a:pt x="4856" y="27068"/>
                </a:lnTo>
                <a:lnTo>
                  <a:pt x="4911" y="27236"/>
                </a:lnTo>
                <a:lnTo>
                  <a:pt x="4856" y="27403"/>
                </a:lnTo>
                <a:lnTo>
                  <a:pt x="4800" y="27571"/>
                </a:lnTo>
                <a:lnTo>
                  <a:pt x="4632" y="27627"/>
                </a:lnTo>
                <a:lnTo>
                  <a:pt x="4465" y="27682"/>
                </a:lnTo>
                <a:lnTo>
                  <a:pt x="4297" y="27627"/>
                </a:lnTo>
                <a:lnTo>
                  <a:pt x="4130" y="27571"/>
                </a:lnTo>
                <a:lnTo>
                  <a:pt x="4074" y="27403"/>
                </a:lnTo>
                <a:lnTo>
                  <a:pt x="4018" y="27236"/>
                </a:lnTo>
                <a:lnTo>
                  <a:pt x="4074" y="27068"/>
                </a:lnTo>
                <a:lnTo>
                  <a:pt x="4130" y="26901"/>
                </a:lnTo>
                <a:lnTo>
                  <a:pt x="4297" y="26845"/>
                </a:lnTo>
                <a:lnTo>
                  <a:pt x="4465" y="26789"/>
                </a:lnTo>
                <a:close/>
                <a:moveTo>
                  <a:pt x="108272" y="29915"/>
                </a:moveTo>
                <a:lnTo>
                  <a:pt x="108440" y="29971"/>
                </a:lnTo>
                <a:lnTo>
                  <a:pt x="108607" y="30026"/>
                </a:lnTo>
                <a:lnTo>
                  <a:pt x="108663" y="30194"/>
                </a:lnTo>
                <a:lnTo>
                  <a:pt x="108719" y="30361"/>
                </a:lnTo>
                <a:lnTo>
                  <a:pt x="108663" y="30529"/>
                </a:lnTo>
                <a:lnTo>
                  <a:pt x="108607" y="30696"/>
                </a:lnTo>
                <a:lnTo>
                  <a:pt x="108440" y="30752"/>
                </a:lnTo>
                <a:lnTo>
                  <a:pt x="108272" y="30808"/>
                </a:lnTo>
                <a:lnTo>
                  <a:pt x="108105" y="30752"/>
                </a:lnTo>
                <a:lnTo>
                  <a:pt x="107938" y="30696"/>
                </a:lnTo>
                <a:lnTo>
                  <a:pt x="107882" y="30529"/>
                </a:lnTo>
                <a:lnTo>
                  <a:pt x="107826" y="30361"/>
                </a:lnTo>
                <a:lnTo>
                  <a:pt x="107882" y="30194"/>
                </a:lnTo>
                <a:lnTo>
                  <a:pt x="107938" y="30026"/>
                </a:lnTo>
                <a:lnTo>
                  <a:pt x="108105" y="29971"/>
                </a:lnTo>
                <a:lnTo>
                  <a:pt x="108272" y="29915"/>
                </a:lnTo>
                <a:close/>
                <a:moveTo>
                  <a:pt x="212080" y="32147"/>
                </a:moveTo>
                <a:lnTo>
                  <a:pt x="212248" y="32203"/>
                </a:lnTo>
                <a:lnTo>
                  <a:pt x="212415" y="32259"/>
                </a:lnTo>
                <a:lnTo>
                  <a:pt x="212471" y="32426"/>
                </a:lnTo>
                <a:lnTo>
                  <a:pt x="212527" y="32594"/>
                </a:lnTo>
                <a:lnTo>
                  <a:pt x="212471" y="32761"/>
                </a:lnTo>
                <a:lnTo>
                  <a:pt x="212415" y="32928"/>
                </a:lnTo>
                <a:lnTo>
                  <a:pt x="212248" y="32984"/>
                </a:lnTo>
                <a:lnTo>
                  <a:pt x="212080" y="33040"/>
                </a:lnTo>
                <a:lnTo>
                  <a:pt x="211913" y="32984"/>
                </a:lnTo>
                <a:lnTo>
                  <a:pt x="211745" y="32928"/>
                </a:lnTo>
                <a:lnTo>
                  <a:pt x="211689" y="32761"/>
                </a:lnTo>
                <a:lnTo>
                  <a:pt x="211634" y="32594"/>
                </a:lnTo>
                <a:lnTo>
                  <a:pt x="211689" y="32426"/>
                </a:lnTo>
                <a:lnTo>
                  <a:pt x="211745" y="32259"/>
                </a:lnTo>
                <a:lnTo>
                  <a:pt x="211913" y="32203"/>
                </a:lnTo>
                <a:lnTo>
                  <a:pt x="212080" y="32147"/>
                </a:lnTo>
                <a:close/>
                <a:moveTo>
                  <a:pt x="56257" y="36389"/>
                </a:moveTo>
                <a:lnTo>
                  <a:pt x="56424" y="36445"/>
                </a:lnTo>
                <a:lnTo>
                  <a:pt x="56592" y="36500"/>
                </a:lnTo>
                <a:lnTo>
                  <a:pt x="56648" y="36668"/>
                </a:lnTo>
                <a:lnTo>
                  <a:pt x="56704" y="36835"/>
                </a:lnTo>
                <a:lnTo>
                  <a:pt x="56648" y="37003"/>
                </a:lnTo>
                <a:lnTo>
                  <a:pt x="56592" y="37170"/>
                </a:lnTo>
                <a:lnTo>
                  <a:pt x="56424" y="37226"/>
                </a:lnTo>
                <a:lnTo>
                  <a:pt x="56257" y="37282"/>
                </a:lnTo>
                <a:lnTo>
                  <a:pt x="56090" y="37226"/>
                </a:lnTo>
                <a:lnTo>
                  <a:pt x="55922" y="37170"/>
                </a:lnTo>
                <a:lnTo>
                  <a:pt x="55866" y="37003"/>
                </a:lnTo>
                <a:lnTo>
                  <a:pt x="55811" y="36835"/>
                </a:lnTo>
                <a:lnTo>
                  <a:pt x="55866" y="36668"/>
                </a:lnTo>
                <a:lnTo>
                  <a:pt x="55922" y="36500"/>
                </a:lnTo>
                <a:lnTo>
                  <a:pt x="56090" y="36445"/>
                </a:lnTo>
                <a:lnTo>
                  <a:pt x="56257" y="36389"/>
                </a:lnTo>
                <a:close/>
                <a:moveTo>
                  <a:pt x="39067" y="39291"/>
                </a:moveTo>
                <a:lnTo>
                  <a:pt x="39235" y="39347"/>
                </a:lnTo>
                <a:lnTo>
                  <a:pt x="39402" y="39403"/>
                </a:lnTo>
                <a:lnTo>
                  <a:pt x="39458" y="39570"/>
                </a:lnTo>
                <a:lnTo>
                  <a:pt x="39514" y="39737"/>
                </a:lnTo>
                <a:lnTo>
                  <a:pt x="39458" y="39905"/>
                </a:lnTo>
                <a:lnTo>
                  <a:pt x="39402" y="40072"/>
                </a:lnTo>
                <a:lnTo>
                  <a:pt x="39235" y="40128"/>
                </a:lnTo>
                <a:lnTo>
                  <a:pt x="39067" y="40184"/>
                </a:lnTo>
                <a:lnTo>
                  <a:pt x="38900" y="40128"/>
                </a:lnTo>
                <a:lnTo>
                  <a:pt x="38733" y="40072"/>
                </a:lnTo>
                <a:lnTo>
                  <a:pt x="38677" y="39905"/>
                </a:lnTo>
                <a:lnTo>
                  <a:pt x="38621" y="39737"/>
                </a:lnTo>
                <a:lnTo>
                  <a:pt x="38677" y="39570"/>
                </a:lnTo>
                <a:lnTo>
                  <a:pt x="38733" y="39403"/>
                </a:lnTo>
                <a:lnTo>
                  <a:pt x="38900" y="39347"/>
                </a:lnTo>
                <a:lnTo>
                  <a:pt x="39067" y="39291"/>
                </a:lnTo>
                <a:close/>
                <a:moveTo>
                  <a:pt x="160288" y="0"/>
                </a:moveTo>
                <a:lnTo>
                  <a:pt x="160009" y="56"/>
                </a:lnTo>
                <a:lnTo>
                  <a:pt x="159841" y="224"/>
                </a:lnTo>
                <a:lnTo>
                  <a:pt x="159674" y="391"/>
                </a:lnTo>
                <a:lnTo>
                  <a:pt x="159618" y="670"/>
                </a:lnTo>
                <a:lnTo>
                  <a:pt x="159674" y="893"/>
                </a:lnTo>
                <a:lnTo>
                  <a:pt x="143266" y="15571"/>
                </a:lnTo>
                <a:lnTo>
                  <a:pt x="143098" y="15460"/>
                </a:lnTo>
                <a:lnTo>
                  <a:pt x="142875" y="15404"/>
                </a:lnTo>
                <a:lnTo>
                  <a:pt x="142652" y="15460"/>
                </a:lnTo>
                <a:lnTo>
                  <a:pt x="142429" y="15571"/>
                </a:lnTo>
                <a:lnTo>
                  <a:pt x="142317" y="15739"/>
                </a:lnTo>
                <a:lnTo>
                  <a:pt x="142205" y="15906"/>
                </a:lnTo>
                <a:lnTo>
                  <a:pt x="126299" y="17581"/>
                </a:lnTo>
                <a:lnTo>
                  <a:pt x="126188" y="17413"/>
                </a:lnTo>
                <a:lnTo>
                  <a:pt x="126020" y="17302"/>
                </a:lnTo>
                <a:lnTo>
                  <a:pt x="125853" y="17190"/>
                </a:lnTo>
                <a:lnTo>
                  <a:pt x="125685" y="17190"/>
                </a:lnTo>
                <a:lnTo>
                  <a:pt x="125406" y="17246"/>
                </a:lnTo>
                <a:lnTo>
                  <a:pt x="125239" y="17413"/>
                </a:lnTo>
                <a:lnTo>
                  <a:pt x="125071" y="17581"/>
                </a:lnTo>
                <a:lnTo>
                  <a:pt x="125016" y="17860"/>
                </a:lnTo>
                <a:lnTo>
                  <a:pt x="125016" y="18027"/>
                </a:lnTo>
                <a:lnTo>
                  <a:pt x="108775" y="29915"/>
                </a:lnTo>
                <a:lnTo>
                  <a:pt x="108552" y="29747"/>
                </a:lnTo>
                <a:lnTo>
                  <a:pt x="108272" y="29691"/>
                </a:lnTo>
                <a:lnTo>
                  <a:pt x="107993" y="29747"/>
                </a:lnTo>
                <a:lnTo>
                  <a:pt x="107770" y="29915"/>
                </a:lnTo>
                <a:lnTo>
                  <a:pt x="91473" y="12781"/>
                </a:lnTo>
                <a:lnTo>
                  <a:pt x="91529" y="12502"/>
                </a:lnTo>
                <a:lnTo>
                  <a:pt x="91473" y="12223"/>
                </a:lnTo>
                <a:lnTo>
                  <a:pt x="91306" y="12055"/>
                </a:lnTo>
                <a:lnTo>
                  <a:pt x="91139" y="11888"/>
                </a:lnTo>
                <a:lnTo>
                  <a:pt x="90860" y="11832"/>
                </a:lnTo>
                <a:lnTo>
                  <a:pt x="90581" y="11888"/>
                </a:lnTo>
                <a:lnTo>
                  <a:pt x="90413" y="12055"/>
                </a:lnTo>
                <a:lnTo>
                  <a:pt x="90246" y="12223"/>
                </a:lnTo>
                <a:lnTo>
                  <a:pt x="90190" y="12502"/>
                </a:lnTo>
                <a:lnTo>
                  <a:pt x="74172" y="17636"/>
                </a:lnTo>
                <a:lnTo>
                  <a:pt x="73949" y="17469"/>
                </a:lnTo>
                <a:lnTo>
                  <a:pt x="73837" y="17413"/>
                </a:lnTo>
                <a:lnTo>
                  <a:pt x="73670" y="17413"/>
                </a:lnTo>
                <a:lnTo>
                  <a:pt x="73391" y="17469"/>
                </a:lnTo>
                <a:lnTo>
                  <a:pt x="73223" y="17636"/>
                </a:lnTo>
                <a:lnTo>
                  <a:pt x="73056" y="17804"/>
                </a:lnTo>
                <a:lnTo>
                  <a:pt x="73000" y="18083"/>
                </a:lnTo>
                <a:lnTo>
                  <a:pt x="73056" y="18362"/>
                </a:lnTo>
                <a:lnTo>
                  <a:pt x="56759" y="36389"/>
                </a:lnTo>
                <a:lnTo>
                  <a:pt x="56536" y="36221"/>
                </a:lnTo>
                <a:lnTo>
                  <a:pt x="56257" y="36165"/>
                </a:lnTo>
                <a:lnTo>
                  <a:pt x="55978" y="36221"/>
                </a:lnTo>
                <a:lnTo>
                  <a:pt x="55811" y="36389"/>
                </a:lnTo>
                <a:lnTo>
                  <a:pt x="55643" y="36556"/>
                </a:lnTo>
                <a:lnTo>
                  <a:pt x="55587" y="36835"/>
                </a:lnTo>
                <a:lnTo>
                  <a:pt x="55587" y="36947"/>
                </a:lnTo>
                <a:lnTo>
                  <a:pt x="39737" y="39626"/>
                </a:lnTo>
                <a:lnTo>
                  <a:pt x="39737" y="39737"/>
                </a:lnTo>
                <a:lnTo>
                  <a:pt x="39681" y="39458"/>
                </a:lnTo>
                <a:lnTo>
                  <a:pt x="39514" y="39291"/>
                </a:lnTo>
                <a:lnTo>
                  <a:pt x="39346" y="39123"/>
                </a:lnTo>
                <a:lnTo>
                  <a:pt x="39067" y="39068"/>
                </a:lnTo>
                <a:lnTo>
                  <a:pt x="38844" y="39123"/>
                </a:lnTo>
                <a:lnTo>
                  <a:pt x="38621" y="39235"/>
                </a:lnTo>
                <a:lnTo>
                  <a:pt x="22045" y="18864"/>
                </a:lnTo>
                <a:lnTo>
                  <a:pt x="22157" y="18641"/>
                </a:lnTo>
                <a:lnTo>
                  <a:pt x="22213" y="18418"/>
                </a:lnTo>
                <a:lnTo>
                  <a:pt x="22157" y="18139"/>
                </a:lnTo>
                <a:lnTo>
                  <a:pt x="21989" y="17971"/>
                </a:lnTo>
                <a:lnTo>
                  <a:pt x="21822" y="17804"/>
                </a:lnTo>
                <a:lnTo>
                  <a:pt x="21543" y="17748"/>
                </a:lnTo>
                <a:lnTo>
                  <a:pt x="21264" y="17804"/>
                </a:lnTo>
                <a:lnTo>
                  <a:pt x="21096" y="17971"/>
                </a:lnTo>
                <a:lnTo>
                  <a:pt x="20929" y="18139"/>
                </a:lnTo>
                <a:lnTo>
                  <a:pt x="20873" y="18418"/>
                </a:lnTo>
                <a:lnTo>
                  <a:pt x="20929" y="18641"/>
                </a:lnTo>
                <a:lnTo>
                  <a:pt x="4967" y="26789"/>
                </a:lnTo>
                <a:lnTo>
                  <a:pt x="4744" y="26622"/>
                </a:lnTo>
                <a:lnTo>
                  <a:pt x="4465" y="26566"/>
                </a:lnTo>
                <a:lnTo>
                  <a:pt x="4242" y="26622"/>
                </a:lnTo>
                <a:lnTo>
                  <a:pt x="4018" y="26734"/>
                </a:lnTo>
                <a:lnTo>
                  <a:pt x="0" y="24948"/>
                </a:lnTo>
                <a:lnTo>
                  <a:pt x="0" y="25171"/>
                </a:lnTo>
                <a:lnTo>
                  <a:pt x="3851" y="26901"/>
                </a:lnTo>
                <a:lnTo>
                  <a:pt x="3795" y="27068"/>
                </a:lnTo>
                <a:lnTo>
                  <a:pt x="3795" y="27236"/>
                </a:lnTo>
                <a:lnTo>
                  <a:pt x="3851" y="27515"/>
                </a:lnTo>
                <a:lnTo>
                  <a:pt x="4018" y="27682"/>
                </a:lnTo>
                <a:lnTo>
                  <a:pt x="4186" y="27850"/>
                </a:lnTo>
                <a:lnTo>
                  <a:pt x="4465" y="27906"/>
                </a:lnTo>
                <a:lnTo>
                  <a:pt x="4744" y="27850"/>
                </a:lnTo>
                <a:lnTo>
                  <a:pt x="4911" y="27682"/>
                </a:lnTo>
                <a:lnTo>
                  <a:pt x="5079" y="27515"/>
                </a:lnTo>
                <a:lnTo>
                  <a:pt x="5135" y="27236"/>
                </a:lnTo>
                <a:lnTo>
                  <a:pt x="5079" y="27013"/>
                </a:lnTo>
                <a:lnTo>
                  <a:pt x="20985" y="18808"/>
                </a:lnTo>
                <a:lnTo>
                  <a:pt x="21096" y="18920"/>
                </a:lnTo>
                <a:lnTo>
                  <a:pt x="21264" y="19032"/>
                </a:lnTo>
                <a:lnTo>
                  <a:pt x="21375" y="19088"/>
                </a:lnTo>
                <a:lnTo>
                  <a:pt x="21710" y="19088"/>
                </a:lnTo>
                <a:lnTo>
                  <a:pt x="21878" y="18976"/>
                </a:lnTo>
                <a:lnTo>
                  <a:pt x="38453" y="39458"/>
                </a:lnTo>
                <a:lnTo>
                  <a:pt x="38398" y="39570"/>
                </a:lnTo>
                <a:lnTo>
                  <a:pt x="38398" y="39737"/>
                </a:lnTo>
                <a:lnTo>
                  <a:pt x="38453" y="40016"/>
                </a:lnTo>
                <a:lnTo>
                  <a:pt x="38621" y="40184"/>
                </a:lnTo>
                <a:lnTo>
                  <a:pt x="38788" y="40351"/>
                </a:lnTo>
                <a:lnTo>
                  <a:pt x="39067" y="40407"/>
                </a:lnTo>
                <a:lnTo>
                  <a:pt x="39291" y="40351"/>
                </a:lnTo>
                <a:lnTo>
                  <a:pt x="39514" y="40240"/>
                </a:lnTo>
                <a:lnTo>
                  <a:pt x="39625" y="40072"/>
                </a:lnTo>
                <a:lnTo>
                  <a:pt x="39737" y="39849"/>
                </a:lnTo>
                <a:lnTo>
                  <a:pt x="55699" y="37170"/>
                </a:lnTo>
                <a:lnTo>
                  <a:pt x="55811" y="37282"/>
                </a:lnTo>
                <a:lnTo>
                  <a:pt x="55922" y="37393"/>
                </a:lnTo>
                <a:lnTo>
                  <a:pt x="56090" y="37505"/>
                </a:lnTo>
                <a:lnTo>
                  <a:pt x="56257" y="37505"/>
                </a:lnTo>
                <a:lnTo>
                  <a:pt x="56536" y="37449"/>
                </a:lnTo>
                <a:lnTo>
                  <a:pt x="56704" y="37282"/>
                </a:lnTo>
                <a:lnTo>
                  <a:pt x="56871" y="37114"/>
                </a:lnTo>
                <a:lnTo>
                  <a:pt x="56927" y="36835"/>
                </a:lnTo>
                <a:lnTo>
                  <a:pt x="56871" y="36556"/>
                </a:lnTo>
                <a:lnTo>
                  <a:pt x="73168" y="18529"/>
                </a:lnTo>
                <a:lnTo>
                  <a:pt x="73391" y="18697"/>
                </a:lnTo>
                <a:lnTo>
                  <a:pt x="73670" y="18753"/>
                </a:lnTo>
                <a:lnTo>
                  <a:pt x="73949" y="18697"/>
                </a:lnTo>
                <a:lnTo>
                  <a:pt x="74116" y="18529"/>
                </a:lnTo>
                <a:lnTo>
                  <a:pt x="74284" y="18362"/>
                </a:lnTo>
                <a:lnTo>
                  <a:pt x="74340" y="18083"/>
                </a:lnTo>
                <a:lnTo>
                  <a:pt x="74284" y="17860"/>
                </a:lnTo>
                <a:lnTo>
                  <a:pt x="90246" y="12725"/>
                </a:lnTo>
                <a:lnTo>
                  <a:pt x="90357" y="12893"/>
                </a:lnTo>
                <a:lnTo>
                  <a:pt x="90469" y="13060"/>
                </a:lnTo>
                <a:lnTo>
                  <a:pt x="90636" y="13116"/>
                </a:lnTo>
                <a:lnTo>
                  <a:pt x="90860" y="13172"/>
                </a:lnTo>
                <a:lnTo>
                  <a:pt x="91139" y="13116"/>
                </a:lnTo>
                <a:lnTo>
                  <a:pt x="91362" y="12948"/>
                </a:lnTo>
                <a:lnTo>
                  <a:pt x="107659" y="30082"/>
                </a:lnTo>
                <a:lnTo>
                  <a:pt x="107603" y="30361"/>
                </a:lnTo>
                <a:lnTo>
                  <a:pt x="107659" y="30640"/>
                </a:lnTo>
                <a:lnTo>
                  <a:pt x="107826" y="30808"/>
                </a:lnTo>
                <a:lnTo>
                  <a:pt x="107993" y="30975"/>
                </a:lnTo>
                <a:lnTo>
                  <a:pt x="108272" y="31031"/>
                </a:lnTo>
                <a:lnTo>
                  <a:pt x="108552" y="30975"/>
                </a:lnTo>
                <a:lnTo>
                  <a:pt x="108719" y="30808"/>
                </a:lnTo>
                <a:lnTo>
                  <a:pt x="108886" y="30640"/>
                </a:lnTo>
                <a:lnTo>
                  <a:pt x="108942" y="30361"/>
                </a:lnTo>
                <a:lnTo>
                  <a:pt x="108886" y="30082"/>
                </a:lnTo>
                <a:lnTo>
                  <a:pt x="125127" y="18195"/>
                </a:lnTo>
                <a:lnTo>
                  <a:pt x="125239" y="18362"/>
                </a:lnTo>
                <a:lnTo>
                  <a:pt x="125350" y="18418"/>
                </a:lnTo>
                <a:lnTo>
                  <a:pt x="125518" y="18529"/>
                </a:lnTo>
                <a:lnTo>
                  <a:pt x="125685" y="18529"/>
                </a:lnTo>
                <a:lnTo>
                  <a:pt x="125964" y="18474"/>
                </a:lnTo>
                <a:lnTo>
                  <a:pt x="126132" y="18306"/>
                </a:lnTo>
                <a:lnTo>
                  <a:pt x="126299" y="18139"/>
                </a:lnTo>
                <a:lnTo>
                  <a:pt x="126355" y="17860"/>
                </a:lnTo>
                <a:lnTo>
                  <a:pt x="126355" y="17804"/>
                </a:lnTo>
                <a:lnTo>
                  <a:pt x="142205" y="16130"/>
                </a:lnTo>
                <a:lnTo>
                  <a:pt x="142261" y="16409"/>
                </a:lnTo>
                <a:lnTo>
                  <a:pt x="142429" y="16576"/>
                </a:lnTo>
                <a:lnTo>
                  <a:pt x="142652" y="16688"/>
                </a:lnTo>
                <a:lnTo>
                  <a:pt x="142875" y="16743"/>
                </a:lnTo>
                <a:lnTo>
                  <a:pt x="143154" y="16688"/>
                </a:lnTo>
                <a:lnTo>
                  <a:pt x="143321" y="16520"/>
                </a:lnTo>
                <a:lnTo>
                  <a:pt x="143489" y="16353"/>
                </a:lnTo>
                <a:lnTo>
                  <a:pt x="143545" y="16074"/>
                </a:lnTo>
                <a:lnTo>
                  <a:pt x="143489" y="15906"/>
                </a:lnTo>
                <a:lnTo>
                  <a:pt x="143433" y="15683"/>
                </a:lnTo>
                <a:lnTo>
                  <a:pt x="159786" y="1061"/>
                </a:lnTo>
                <a:lnTo>
                  <a:pt x="160009" y="1284"/>
                </a:lnTo>
                <a:lnTo>
                  <a:pt x="160120" y="1340"/>
                </a:lnTo>
                <a:lnTo>
                  <a:pt x="160288" y="1340"/>
                </a:lnTo>
                <a:lnTo>
                  <a:pt x="160511" y="1284"/>
                </a:lnTo>
                <a:lnTo>
                  <a:pt x="160679" y="1228"/>
                </a:lnTo>
                <a:lnTo>
                  <a:pt x="160790" y="1117"/>
                </a:lnTo>
                <a:lnTo>
                  <a:pt x="160902" y="949"/>
                </a:lnTo>
                <a:lnTo>
                  <a:pt x="177031" y="6530"/>
                </a:lnTo>
                <a:lnTo>
                  <a:pt x="177031" y="6698"/>
                </a:lnTo>
                <a:lnTo>
                  <a:pt x="177087" y="6977"/>
                </a:lnTo>
                <a:lnTo>
                  <a:pt x="177254" y="7144"/>
                </a:lnTo>
                <a:lnTo>
                  <a:pt x="177422" y="7312"/>
                </a:lnTo>
                <a:lnTo>
                  <a:pt x="177701" y="7367"/>
                </a:lnTo>
                <a:lnTo>
                  <a:pt x="177868" y="7367"/>
                </a:lnTo>
                <a:lnTo>
                  <a:pt x="178036" y="7256"/>
                </a:lnTo>
                <a:lnTo>
                  <a:pt x="194388" y="25450"/>
                </a:lnTo>
                <a:lnTo>
                  <a:pt x="194277" y="25673"/>
                </a:lnTo>
                <a:lnTo>
                  <a:pt x="194221" y="25896"/>
                </a:lnTo>
                <a:lnTo>
                  <a:pt x="194277" y="26175"/>
                </a:lnTo>
                <a:lnTo>
                  <a:pt x="194444" y="26343"/>
                </a:lnTo>
                <a:lnTo>
                  <a:pt x="194611" y="26510"/>
                </a:lnTo>
                <a:lnTo>
                  <a:pt x="194890" y="26566"/>
                </a:lnTo>
                <a:lnTo>
                  <a:pt x="195058" y="26566"/>
                </a:lnTo>
                <a:lnTo>
                  <a:pt x="195169" y="26510"/>
                </a:lnTo>
                <a:lnTo>
                  <a:pt x="195337" y="26399"/>
                </a:lnTo>
                <a:lnTo>
                  <a:pt x="195449" y="26287"/>
                </a:lnTo>
                <a:lnTo>
                  <a:pt x="211410" y="32538"/>
                </a:lnTo>
                <a:lnTo>
                  <a:pt x="211410" y="32594"/>
                </a:lnTo>
                <a:lnTo>
                  <a:pt x="211466" y="32873"/>
                </a:lnTo>
                <a:lnTo>
                  <a:pt x="211634" y="33040"/>
                </a:lnTo>
                <a:lnTo>
                  <a:pt x="211801" y="33208"/>
                </a:lnTo>
                <a:lnTo>
                  <a:pt x="212080" y="33263"/>
                </a:lnTo>
                <a:lnTo>
                  <a:pt x="212359" y="33208"/>
                </a:lnTo>
                <a:lnTo>
                  <a:pt x="212527" y="33040"/>
                </a:lnTo>
                <a:lnTo>
                  <a:pt x="212694" y="32873"/>
                </a:lnTo>
                <a:lnTo>
                  <a:pt x="212750" y="32594"/>
                </a:lnTo>
                <a:lnTo>
                  <a:pt x="212750" y="32538"/>
                </a:lnTo>
                <a:lnTo>
                  <a:pt x="229214" y="22994"/>
                </a:lnTo>
                <a:lnTo>
                  <a:pt x="229437" y="23162"/>
                </a:lnTo>
                <a:lnTo>
                  <a:pt x="229716" y="23217"/>
                </a:lnTo>
                <a:lnTo>
                  <a:pt x="229995" y="23162"/>
                </a:lnTo>
                <a:lnTo>
                  <a:pt x="230163" y="22994"/>
                </a:lnTo>
                <a:lnTo>
                  <a:pt x="230330" y="22827"/>
                </a:lnTo>
                <a:lnTo>
                  <a:pt x="230386" y="22548"/>
                </a:lnTo>
                <a:lnTo>
                  <a:pt x="230386" y="22492"/>
                </a:lnTo>
                <a:lnTo>
                  <a:pt x="246180" y="16297"/>
                </a:lnTo>
                <a:lnTo>
                  <a:pt x="246404" y="16464"/>
                </a:lnTo>
                <a:lnTo>
                  <a:pt x="246683" y="16520"/>
                </a:lnTo>
                <a:lnTo>
                  <a:pt x="246962" y="16464"/>
                </a:lnTo>
                <a:lnTo>
                  <a:pt x="247129" y="16297"/>
                </a:lnTo>
                <a:lnTo>
                  <a:pt x="247297" y="16130"/>
                </a:lnTo>
                <a:lnTo>
                  <a:pt x="247352" y="15851"/>
                </a:lnTo>
                <a:lnTo>
                  <a:pt x="247297" y="15683"/>
                </a:lnTo>
                <a:lnTo>
                  <a:pt x="263761" y="1507"/>
                </a:lnTo>
                <a:lnTo>
                  <a:pt x="263872" y="1619"/>
                </a:lnTo>
                <a:lnTo>
                  <a:pt x="264040" y="1730"/>
                </a:lnTo>
                <a:lnTo>
                  <a:pt x="264151" y="1786"/>
                </a:lnTo>
                <a:lnTo>
                  <a:pt x="264319" y="1786"/>
                </a:lnTo>
                <a:lnTo>
                  <a:pt x="264542" y="1730"/>
                </a:lnTo>
                <a:lnTo>
                  <a:pt x="264765" y="1619"/>
                </a:lnTo>
                <a:lnTo>
                  <a:pt x="264877" y="1451"/>
                </a:lnTo>
                <a:lnTo>
                  <a:pt x="264988" y="1228"/>
                </a:lnTo>
                <a:lnTo>
                  <a:pt x="280839" y="3237"/>
                </a:lnTo>
                <a:lnTo>
                  <a:pt x="280839" y="3349"/>
                </a:lnTo>
                <a:lnTo>
                  <a:pt x="280894" y="3628"/>
                </a:lnTo>
                <a:lnTo>
                  <a:pt x="281062" y="3795"/>
                </a:lnTo>
                <a:lnTo>
                  <a:pt x="281229" y="3963"/>
                </a:lnTo>
                <a:lnTo>
                  <a:pt x="281508" y="4019"/>
                </a:lnTo>
                <a:lnTo>
                  <a:pt x="281787" y="3963"/>
                </a:lnTo>
                <a:lnTo>
                  <a:pt x="281955" y="3795"/>
                </a:lnTo>
                <a:lnTo>
                  <a:pt x="282122" y="3628"/>
                </a:lnTo>
                <a:lnTo>
                  <a:pt x="282178" y="3349"/>
                </a:lnTo>
                <a:lnTo>
                  <a:pt x="285750" y="3349"/>
                </a:lnTo>
                <a:lnTo>
                  <a:pt x="285750" y="3126"/>
                </a:lnTo>
                <a:lnTo>
                  <a:pt x="282122" y="3126"/>
                </a:lnTo>
                <a:lnTo>
                  <a:pt x="282067" y="2958"/>
                </a:lnTo>
                <a:lnTo>
                  <a:pt x="281899" y="2791"/>
                </a:lnTo>
                <a:lnTo>
                  <a:pt x="281732" y="2735"/>
                </a:lnTo>
                <a:lnTo>
                  <a:pt x="281508" y="2679"/>
                </a:lnTo>
                <a:lnTo>
                  <a:pt x="281341" y="2679"/>
                </a:lnTo>
                <a:lnTo>
                  <a:pt x="281174" y="2791"/>
                </a:lnTo>
                <a:lnTo>
                  <a:pt x="281006" y="2902"/>
                </a:lnTo>
                <a:lnTo>
                  <a:pt x="280894" y="3014"/>
                </a:lnTo>
                <a:lnTo>
                  <a:pt x="264988" y="1005"/>
                </a:lnTo>
                <a:lnTo>
                  <a:pt x="264877" y="782"/>
                </a:lnTo>
                <a:lnTo>
                  <a:pt x="264765" y="614"/>
                </a:lnTo>
                <a:lnTo>
                  <a:pt x="264542" y="503"/>
                </a:lnTo>
                <a:lnTo>
                  <a:pt x="264319" y="447"/>
                </a:lnTo>
                <a:lnTo>
                  <a:pt x="264040" y="503"/>
                </a:lnTo>
                <a:lnTo>
                  <a:pt x="263872" y="670"/>
                </a:lnTo>
                <a:lnTo>
                  <a:pt x="263705" y="838"/>
                </a:lnTo>
                <a:lnTo>
                  <a:pt x="263649" y="1117"/>
                </a:lnTo>
                <a:lnTo>
                  <a:pt x="263705" y="1284"/>
                </a:lnTo>
                <a:lnTo>
                  <a:pt x="247241" y="15460"/>
                </a:lnTo>
                <a:lnTo>
                  <a:pt x="247129" y="15348"/>
                </a:lnTo>
                <a:lnTo>
                  <a:pt x="246962" y="15237"/>
                </a:lnTo>
                <a:lnTo>
                  <a:pt x="246850" y="15181"/>
                </a:lnTo>
                <a:lnTo>
                  <a:pt x="246683" y="15181"/>
                </a:lnTo>
                <a:lnTo>
                  <a:pt x="246404" y="15237"/>
                </a:lnTo>
                <a:lnTo>
                  <a:pt x="246236" y="15404"/>
                </a:lnTo>
                <a:lnTo>
                  <a:pt x="246069" y="15571"/>
                </a:lnTo>
                <a:lnTo>
                  <a:pt x="246013" y="15851"/>
                </a:lnTo>
                <a:lnTo>
                  <a:pt x="246069" y="16130"/>
                </a:lnTo>
                <a:lnTo>
                  <a:pt x="230330" y="22269"/>
                </a:lnTo>
                <a:lnTo>
                  <a:pt x="230219" y="22101"/>
                </a:lnTo>
                <a:lnTo>
                  <a:pt x="230051" y="21990"/>
                </a:lnTo>
                <a:lnTo>
                  <a:pt x="229884" y="21934"/>
                </a:lnTo>
                <a:lnTo>
                  <a:pt x="229716" y="21878"/>
                </a:lnTo>
                <a:lnTo>
                  <a:pt x="229437" y="21934"/>
                </a:lnTo>
                <a:lnTo>
                  <a:pt x="229270" y="22101"/>
                </a:lnTo>
                <a:lnTo>
                  <a:pt x="229102" y="22269"/>
                </a:lnTo>
                <a:lnTo>
                  <a:pt x="229046" y="22548"/>
                </a:lnTo>
                <a:lnTo>
                  <a:pt x="229102" y="22827"/>
                </a:lnTo>
                <a:lnTo>
                  <a:pt x="212694" y="32315"/>
                </a:lnTo>
                <a:lnTo>
                  <a:pt x="212582" y="32147"/>
                </a:lnTo>
                <a:lnTo>
                  <a:pt x="212415" y="32036"/>
                </a:lnTo>
                <a:lnTo>
                  <a:pt x="212248" y="31924"/>
                </a:lnTo>
                <a:lnTo>
                  <a:pt x="212080" y="31924"/>
                </a:lnTo>
                <a:lnTo>
                  <a:pt x="211913" y="31980"/>
                </a:lnTo>
                <a:lnTo>
                  <a:pt x="211745" y="32036"/>
                </a:lnTo>
                <a:lnTo>
                  <a:pt x="211578" y="32147"/>
                </a:lnTo>
                <a:lnTo>
                  <a:pt x="211466" y="32315"/>
                </a:lnTo>
                <a:lnTo>
                  <a:pt x="195504" y="26120"/>
                </a:lnTo>
                <a:lnTo>
                  <a:pt x="195560" y="25896"/>
                </a:lnTo>
                <a:lnTo>
                  <a:pt x="195504" y="25617"/>
                </a:lnTo>
                <a:lnTo>
                  <a:pt x="195337" y="25450"/>
                </a:lnTo>
                <a:lnTo>
                  <a:pt x="195169" y="25282"/>
                </a:lnTo>
                <a:lnTo>
                  <a:pt x="194890" y="25227"/>
                </a:lnTo>
                <a:lnTo>
                  <a:pt x="194723" y="25227"/>
                </a:lnTo>
                <a:lnTo>
                  <a:pt x="194556" y="25338"/>
                </a:lnTo>
                <a:lnTo>
                  <a:pt x="178203" y="7144"/>
                </a:lnTo>
                <a:lnTo>
                  <a:pt x="178315" y="6921"/>
                </a:lnTo>
                <a:lnTo>
                  <a:pt x="178371" y="6698"/>
                </a:lnTo>
                <a:lnTo>
                  <a:pt x="178315" y="6419"/>
                </a:lnTo>
                <a:lnTo>
                  <a:pt x="178147" y="6251"/>
                </a:lnTo>
                <a:lnTo>
                  <a:pt x="177980" y="6084"/>
                </a:lnTo>
                <a:lnTo>
                  <a:pt x="177701" y="6028"/>
                </a:lnTo>
                <a:lnTo>
                  <a:pt x="177533" y="6028"/>
                </a:lnTo>
                <a:lnTo>
                  <a:pt x="177366" y="6084"/>
                </a:lnTo>
                <a:lnTo>
                  <a:pt x="177254" y="6195"/>
                </a:lnTo>
                <a:lnTo>
                  <a:pt x="177143" y="6307"/>
                </a:lnTo>
                <a:lnTo>
                  <a:pt x="160958" y="726"/>
                </a:lnTo>
                <a:lnTo>
                  <a:pt x="160958" y="670"/>
                </a:lnTo>
                <a:lnTo>
                  <a:pt x="160902" y="391"/>
                </a:lnTo>
                <a:lnTo>
                  <a:pt x="160734" y="224"/>
                </a:lnTo>
                <a:lnTo>
                  <a:pt x="160567" y="56"/>
                </a:lnTo>
                <a:lnTo>
                  <a:pt x="160288" y="0"/>
                </a:lnTo>
                <a:close/>
              </a:path>
            </a:pathLst>
          </a:custGeom>
          <a:solidFill>
            <a:srgbClr val="FFFFFF">
              <a:alpha val="35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frame">
  <p:cSld name="BLANK_1"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14"/>
          <p:cNvSpPr/>
          <p:nvPr/>
        </p:nvSpPr>
        <p:spPr>
          <a:xfrm>
            <a:off x="-175" y="0"/>
            <a:ext cx="9144000" cy="5143500"/>
          </a:xfrm>
          <a:prstGeom prst="frame">
            <a:avLst>
              <a:gd name="adj1" fmla="val 5397"/>
            </a:avLst>
          </a:pr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14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46557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5143488"/>
          </a:xfrm>
          <a:custGeom>
            <a:avLst/>
            <a:gdLst/>
            <a:ahLst/>
            <a:cxnLst/>
            <a:rect l="l" t="t" r="r" b="b"/>
            <a:pathLst>
              <a:path w="285750" h="160734" extrusionOk="0">
                <a:moveTo>
                  <a:pt x="17190" y="8595"/>
                </a:moveTo>
                <a:lnTo>
                  <a:pt x="17190" y="16799"/>
                </a:lnTo>
                <a:lnTo>
                  <a:pt x="8762" y="16799"/>
                </a:lnTo>
                <a:lnTo>
                  <a:pt x="8762" y="8595"/>
                </a:lnTo>
                <a:close/>
                <a:moveTo>
                  <a:pt x="25840" y="8595"/>
                </a:moveTo>
                <a:lnTo>
                  <a:pt x="25840" y="16799"/>
                </a:lnTo>
                <a:lnTo>
                  <a:pt x="17413" y="16799"/>
                </a:lnTo>
                <a:lnTo>
                  <a:pt x="17413" y="8595"/>
                </a:lnTo>
                <a:close/>
                <a:moveTo>
                  <a:pt x="34547" y="8595"/>
                </a:moveTo>
                <a:lnTo>
                  <a:pt x="34547" y="16799"/>
                </a:lnTo>
                <a:lnTo>
                  <a:pt x="26064" y="16799"/>
                </a:lnTo>
                <a:lnTo>
                  <a:pt x="26064" y="8595"/>
                </a:lnTo>
                <a:close/>
                <a:moveTo>
                  <a:pt x="43197" y="8595"/>
                </a:moveTo>
                <a:lnTo>
                  <a:pt x="43197" y="16799"/>
                </a:lnTo>
                <a:lnTo>
                  <a:pt x="34770" y="16799"/>
                </a:lnTo>
                <a:lnTo>
                  <a:pt x="34770" y="8595"/>
                </a:lnTo>
                <a:close/>
                <a:moveTo>
                  <a:pt x="51848" y="8595"/>
                </a:moveTo>
                <a:lnTo>
                  <a:pt x="51848" y="16799"/>
                </a:lnTo>
                <a:lnTo>
                  <a:pt x="43421" y="16799"/>
                </a:lnTo>
                <a:lnTo>
                  <a:pt x="43421" y="8595"/>
                </a:lnTo>
                <a:close/>
                <a:moveTo>
                  <a:pt x="60499" y="8595"/>
                </a:moveTo>
                <a:lnTo>
                  <a:pt x="60499" y="16799"/>
                </a:lnTo>
                <a:lnTo>
                  <a:pt x="52071" y="16799"/>
                </a:lnTo>
                <a:lnTo>
                  <a:pt x="52071" y="8595"/>
                </a:lnTo>
                <a:close/>
                <a:moveTo>
                  <a:pt x="69149" y="8595"/>
                </a:moveTo>
                <a:lnTo>
                  <a:pt x="69149" y="16799"/>
                </a:lnTo>
                <a:lnTo>
                  <a:pt x="60722" y="16799"/>
                </a:lnTo>
                <a:lnTo>
                  <a:pt x="60722" y="8595"/>
                </a:lnTo>
                <a:close/>
                <a:moveTo>
                  <a:pt x="77800" y="8595"/>
                </a:moveTo>
                <a:lnTo>
                  <a:pt x="77800" y="16799"/>
                </a:lnTo>
                <a:lnTo>
                  <a:pt x="69373" y="16799"/>
                </a:lnTo>
                <a:lnTo>
                  <a:pt x="69373" y="8595"/>
                </a:lnTo>
                <a:close/>
                <a:moveTo>
                  <a:pt x="86506" y="8595"/>
                </a:moveTo>
                <a:lnTo>
                  <a:pt x="86506" y="16799"/>
                </a:lnTo>
                <a:lnTo>
                  <a:pt x="78023" y="16799"/>
                </a:lnTo>
                <a:lnTo>
                  <a:pt x="78023" y="8595"/>
                </a:lnTo>
                <a:close/>
                <a:moveTo>
                  <a:pt x="95157" y="8595"/>
                </a:moveTo>
                <a:lnTo>
                  <a:pt x="95157" y="16799"/>
                </a:lnTo>
                <a:lnTo>
                  <a:pt x="86730" y="16799"/>
                </a:lnTo>
                <a:lnTo>
                  <a:pt x="86730" y="8595"/>
                </a:lnTo>
                <a:close/>
                <a:moveTo>
                  <a:pt x="103808" y="8595"/>
                </a:moveTo>
                <a:lnTo>
                  <a:pt x="103808" y="16799"/>
                </a:lnTo>
                <a:lnTo>
                  <a:pt x="95380" y="16799"/>
                </a:lnTo>
                <a:lnTo>
                  <a:pt x="95380" y="8595"/>
                </a:lnTo>
                <a:close/>
                <a:moveTo>
                  <a:pt x="112458" y="8595"/>
                </a:moveTo>
                <a:lnTo>
                  <a:pt x="112458" y="16799"/>
                </a:lnTo>
                <a:lnTo>
                  <a:pt x="104031" y="16799"/>
                </a:lnTo>
                <a:lnTo>
                  <a:pt x="104031" y="8595"/>
                </a:lnTo>
                <a:close/>
                <a:moveTo>
                  <a:pt x="121109" y="8595"/>
                </a:moveTo>
                <a:lnTo>
                  <a:pt x="121109" y="16799"/>
                </a:lnTo>
                <a:lnTo>
                  <a:pt x="112681" y="16799"/>
                </a:lnTo>
                <a:lnTo>
                  <a:pt x="112681" y="8595"/>
                </a:lnTo>
                <a:close/>
                <a:moveTo>
                  <a:pt x="129760" y="8595"/>
                </a:moveTo>
                <a:lnTo>
                  <a:pt x="129760" y="16799"/>
                </a:lnTo>
                <a:lnTo>
                  <a:pt x="121332" y="16799"/>
                </a:lnTo>
                <a:lnTo>
                  <a:pt x="121332" y="8595"/>
                </a:lnTo>
                <a:close/>
                <a:moveTo>
                  <a:pt x="138410" y="8595"/>
                </a:moveTo>
                <a:lnTo>
                  <a:pt x="138410" y="16799"/>
                </a:lnTo>
                <a:lnTo>
                  <a:pt x="129983" y="16799"/>
                </a:lnTo>
                <a:lnTo>
                  <a:pt x="129983" y="8595"/>
                </a:lnTo>
                <a:close/>
                <a:moveTo>
                  <a:pt x="147117" y="8595"/>
                </a:moveTo>
                <a:lnTo>
                  <a:pt x="147117" y="16799"/>
                </a:lnTo>
                <a:lnTo>
                  <a:pt x="138633" y="16799"/>
                </a:lnTo>
                <a:lnTo>
                  <a:pt x="138633" y="8595"/>
                </a:lnTo>
                <a:close/>
                <a:moveTo>
                  <a:pt x="155767" y="8595"/>
                </a:moveTo>
                <a:lnTo>
                  <a:pt x="155767" y="16799"/>
                </a:lnTo>
                <a:lnTo>
                  <a:pt x="147340" y="16799"/>
                </a:lnTo>
                <a:lnTo>
                  <a:pt x="147340" y="8595"/>
                </a:lnTo>
                <a:close/>
                <a:moveTo>
                  <a:pt x="164418" y="8595"/>
                </a:moveTo>
                <a:lnTo>
                  <a:pt x="164418" y="16799"/>
                </a:lnTo>
                <a:lnTo>
                  <a:pt x="155990" y="16799"/>
                </a:lnTo>
                <a:lnTo>
                  <a:pt x="155990" y="8595"/>
                </a:lnTo>
                <a:close/>
                <a:moveTo>
                  <a:pt x="173069" y="8595"/>
                </a:moveTo>
                <a:lnTo>
                  <a:pt x="173069" y="16799"/>
                </a:lnTo>
                <a:lnTo>
                  <a:pt x="164641" y="16799"/>
                </a:lnTo>
                <a:lnTo>
                  <a:pt x="164641" y="8595"/>
                </a:lnTo>
                <a:close/>
                <a:moveTo>
                  <a:pt x="181719" y="8595"/>
                </a:moveTo>
                <a:lnTo>
                  <a:pt x="181719" y="16799"/>
                </a:lnTo>
                <a:lnTo>
                  <a:pt x="173292" y="16799"/>
                </a:lnTo>
                <a:lnTo>
                  <a:pt x="173292" y="8595"/>
                </a:lnTo>
                <a:close/>
                <a:moveTo>
                  <a:pt x="190370" y="8595"/>
                </a:moveTo>
                <a:lnTo>
                  <a:pt x="190370" y="16799"/>
                </a:lnTo>
                <a:lnTo>
                  <a:pt x="181942" y="16799"/>
                </a:lnTo>
                <a:lnTo>
                  <a:pt x="181942" y="8595"/>
                </a:lnTo>
                <a:close/>
                <a:moveTo>
                  <a:pt x="199020" y="8595"/>
                </a:moveTo>
                <a:lnTo>
                  <a:pt x="199020" y="16799"/>
                </a:lnTo>
                <a:lnTo>
                  <a:pt x="190593" y="16799"/>
                </a:lnTo>
                <a:lnTo>
                  <a:pt x="190593" y="8595"/>
                </a:lnTo>
                <a:close/>
                <a:moveTo>
                  <a:pt x="207727" y="8595"/>
                </a:moveTo>
                <a:lnTo>
                  <a:pt x="207727" y="16799"/>
                </a:lnTo>
                <a:lnTo>
                  <a:pt x="199244" y="16799"/>
                </a:lnTo>
                <a:lnTo>
                  <a:pt x="199244" y="8595"/>
                </a:lnTo>
                <a:close/>
                <a:moveTo>
                  <a:pt x="216377" y="8595"/>
                </a:moveTo>
                <a:lnTo>
                  <a:pt x="216377" y="16799"/>
                </a:lnTo>
                <a:lnTo>
                  <a:pt x="207950" y="16799"/>
                </a:lnTo>
                <a:lnTo>
                  <a:pt x="207950" y="8595"/>
                </a:lnTo>
                <a:close/>
                <a:moveTo>
                  <a:pt x="225028" y="8595"/>
                </a:moveTo>
                <a:lnTo>
                  <a:pt x="225028" y="16799"/>
                </a:lnTo>
                <a:lnTo>
                  <a:pt x="216601" y="16799"/>
                </a:lnTo>
                <a:lnTo>
                  <a:pt x="216601" y="8595"/>
                </a:lnTo>
                <a:close/>
                <a:moveTo>
                  <a:pt x="233679" y="8595"/>
                </a:moveTo>
                <a:lnTo>
                  <a:pt x="233679" y="16799"/>
                </a:lnTo>
                <a:lnTo>
                  <a:pt x="225251" y="16799"/>
                </a:lnTo>
                <a:lnTo>
                  <a:pt x="225251" y="8595"/>
                </a:lnTo>
                <a:close/>
                <a:moveTo>
                  <a:pt x="242329" y="8595"/>
                </a:moveTo>
                <a:lnTo>
                  <a:pt x="242329" y="16799"/>
                </a:lnTo>
                <a:lnTo>
                  <a:pt x="233902" y="16799"/>
                </a:lnTo>
                <a:lnTo>
                  <a:pt x="233902" y="8595"/>
                </a:lnTo>
                <a:close/>
                <a:moveTo>
                  <a:pt x="250980" y="8595"/>
                </a:moveTo>
                <a:lnTo>
                  <a:pt x="250980" y="16799"/>
                </a:lnTo>
                <a:lnTo>
                  <a:pt x="242553" y="16799"/>
                </a:lnTo>
                <a:lnTo>
                  <a:pt x="242553" y="8595"/>
                </a:lnTo>
                <a:close/>
                <a:moveTo>
                  <a:pt x="259686" y="8595"/>
                </a:moveTo>
                <a:lnTo>
                  <a:pt x="259686" y="16799"/>
                </a:lnTo>
                <a:lnTo>
                  <a:pt x="251203" y="16799"/>
                </a:lnTo>
                <a:lnTo>
                  <a:pt x="251203" y="8595"/>
                </a:lnTo>
                <a:close/>
                <a:moveTo>
                  <a:pt x="268337" y="8595"/>
                </a:moveTo>
                <a:lnTo>
                  <a:pt x="268337" y="16799"/>
                </a:lnTo>
                <a:lnTo>
                  <a:pt x="259910" y="16799"/>
                </a:lnTo>
                <a:lnTo>
                  <a:pt x="259910" y="8595"/>
                </a:lnTo>
                <a:close/>
                <a:moveTo>
                  <a:pt x="276988" y="8595"/>
                </a:moveTo>
                <a:lnTo>
                  <a:pt x="276988" y="16799"/>
                </a:lnTo>
                <a:lnTo>
                  <a:pt x="268560" y="16799"/>
                </a:lnTo>
                <a:lnTo>
                  <a:pt x="268560" y="8595"/>
                </a:lnTo>
                <a:close/>
                <a:moveTo>
                  <a:pt x="17190" y="17022"/>
                </a:moveTo>
                <a:lnTo>
                  <a:pt x="17190" y="25282"/>
                </a:lnTo>
                <a:lnTo>
                  <a:pt x="8762" y="25282"/>
                </a:lnTo>
                <a:lnTo>
                  <a:pt x="8762" y="17022"/>
                </a:lnTo>
                <a:close/>
                <a:moveTo>
                  <a:pt x="25840" y="17022"/>
                </a:moveTo>
                <a:lnTo>
                  <a:pt x="25840" y="25282"/>
                </a:lnTo>
                <a:lnTo>
                  <a:pt x="17413" y="25282"/>
                </a:lnTo>
                <a:lnTo>
                  <a:pt x="17413" y="17022"/>
                </a:lnTo>
                <a:close/>
                <a:moveTo>
                  <a:pt x="34547" y="17022"/>
                </a:moveTo>
                <a:lnTo>
                  <a:pt x="34547" y="25282"/>
                </a:lnTo>
                <a:lnTo>
                  <a:pt x="26064" y="25282"/>
                </a:lnTo>
                <a:lnTo>
                  <a:pt x="26064" y="17022"/>
                </a:lnTo>
                <a:close/>
                <a:moveTo>
                  <a:pt x="43197" y="17022"/>
                </a:moveTo>
                <a:lnTo>
                  <a:pt x="43197" y="25282"/>
                </a:lnTo>
                <a:lnTo>
                  <a:pt x="34770" y="25282"/>
                </a:lnTo>
                <a:lnTo>
                  <a:pt x="34770" y="17022"/>
                </a:lnTo>
                <a:close/>
                <a:moveTo>
                  <a:pt x="51848" y="17022"/>
                </a:moveTo>
                <a:lnTo>
                  <a:pt x="51848" y="25282"/>
                </a:lnTo>
                <a:lnTo>
                  <a:pt x="43421" y="25282"/>
                </a:lnTo>
                <a:lnTo>
                  <a:pt x="43421" y="17022"/>
                </a:lnTo>
                <a:close/>
                <a:moveTo>
                  <a:pt x="60499" y="17022"/>
                </a:moveTo>
                <a:lnTo>
                  <a:pt x="60499" y="25282"/>
                </a:lnTo>
                <a:lnTo>
                  <a:pt x="52071" y="25282"/>
                </a:lnTo>
                <a:lnTo>
                  <a:pt x="52071" y="17022"/>
                </a:lnTo>
                <a:close/>
                <a:moveTo>
                  <a:pt x="69149" y="17022"/>
                </a:moveTo>
                <a:lnTo>
                  <a:pt x="69149" y="25282"/>
                </a:lnTo>
                <a:lnTo>
                  <a:pt x="60722" y="25282"/>
                </a:lnTo>
                <a:lnTo>
                  <a:pt x="60722" y="17022"/>
                </a:lnTo>
                <a:close/>
                <a:moveTo>
                  <a:pt x="77800" y="17022"/>
                </a:moveTo>
                <a:lnTo>
                  <a:pt x="77800" y="25282"/>
                </a:lnTo>
                <a:lnTo>
                  <a:pt x="69373" y="25282"/>
                </a:lnTo>
                <a:lnTo>
                  <a:pt x="69373" y="17022"/>
                </a:lnTo>
                <a:close/>
                <a:moveTo>
                  <a:pt x="86506" y="17022"/>
                </a:moveTo>
                <a:lnTo>
                  <a:pt x="86506" y="25282"/>
                </a:lnTo>
                <a:lnTo>
                  <a:pt x="78023" y="25282"/>
                </a:lnTo>
                <a:lnTo>
                  <a:pt x="78023" y="17022"/>
                </a:lnTo>
                <a:close/>
                <a:moveTo>
                  <a:pt x="95157" y="17022"/>
                </a:moveTo>
                <a:lnTo>
                  <a:pt x="95157" y="25282"/>
                </a:lnTo>
                <a:lnTo>
                  <a:pt x="86730" y="25282"/>
                </a:lnTo>
                <a:lnTo>
                  <a:pt x="86730" y="17022"/>
                </a:lnTo>
                <a:close/>
                <a:moveTo>
                  <a:pt x="103808" y="17022"/>
                </a:moveTo>
                <a:lnTo>
                  <a:pt x="103808" y="25282"/>
                </a:lnTo>
                <a:lnTo>
                  <a:pt x="95380" y="25282"/>
                </a:lnTo>
                <a:lnTo>
                  <a:pt x="95380" y="17022"/>
                </a:lnTo>
                <a:close/>
                <a:moveTo>
                  <a:pt x="112458" y="17022"/>
                </a:moveTo>
                <a:lnTo>
                  <a:pt x="112458" y="25282"/>
                </a:lnTo>
                <a:lnTo>
                  <a:pt x="104031" y="25282"/>
                </a:lnTo>
                <a:lnTo>
                  <a:pt x="104031" y="17022"/>
                </a:lnTo>
                <a:close/>
                <a:moveTo>
                  <a:pt x="121109" y="17022"/>
                </a:moveTo>
                <a:lnTo>
                  <a:pt x="121109" y="25282"/>
                </a:lnTo>
                <a:lnTo>
                  <a:pt x="112681" y="25282"/>
                </a:lnTo>
                <a:lnTo>
                  <a:pt x="112681" y="17022"/>
                </a:lnTo>
                <a:close/>
                <a:moveTo>
                  <a:pt x="129760" y="17022"/>
                </a:moveTo>
                <a:lnTo>
                  <a:pt x="129760" y="25282"/>
                </a:lnTo>
                <a:lnTo>
                  <a:pt x="121332" y="25282"/>
                </a:lnTo>
                <a:lnTo>
                  <a:pt x="121332" y="17022"/>
                </a:lnTo>
                <a:close/>
                <a:moveTo>
                  <a:pt x="138410" y="17022"/>
                </a:moveTo>
                <a:lnTo>
                  <a:pt x="138410" y="25282"/>
                </a:lnTo>
                <a:lnTo>
                  <a:pt x="129983" y="25282"/>
                </a:lnTo>
                <a:lnTo>
                  <a:pt x="129983" y="17022"/>
                </a:lnTo>
                <a:close/>
                <a:moveTo>
                  <a:pt x="147117" y="17022"/>
                </a:moveTo>
                <a:lnTo>
                  <a:pt x="147117" y="25282"/>
                </a:lnTo>
                <a:lnTo>
                  <a:pt x="138633" y="25282"/>
                </a:lnTo>
                <a:lnTo>
                  <a:pt x="138633" y="17022"/>
                </a:lnTo>
                <a:close/>
                <a:moveTo>
                  <a:pt x="155767" y="17022"/>
                </a:moveTo>
                <a:lnTo>
                  <a:pt x="155767" y="25282"/>
                </a:lnTo>
                <a:lnTo>
                  <a:pt x="147340" y="25282"/>
                </a:lnTo>
                <a:lnTo>
                  <a:pt x="147340" y="17022"/>
                </a:lnTo>
                <a:close/>
                <a:moveTo>
                  <a:pt x="164418" y="17022"/>
                </a:moveTo>
                <a:lnTo>
                  <a:pt x="164418" y="25282"/>
                </a:lnTo>
                <a:lnTo>
                  <a:pt x="155990" y="25282"/>
                </a:lnTo>
                <a:lnTo>
                  <a:pt x="155990" y="17022"/>
                </a:lnTo>
                <a:close/>
                <a:moveTo>
                  <a:pt x="173069" y="17022"/>
                </a:moveTo>
                <a:lnTo>
                  <a:pt x="173069" y="25282"/>
                </a:lnTo>
                <a:lnTo>
                  <a:pt x="164641" y="25282"/>
                </a:lnTo>
                <a:lnTo>
                  <a:pt x="164641" y="17022"/>
                </a:lnTo>
                <a:close/>
                <a:moveTo>
                  <a:pt x="181719" y="17022"/>
                </a:moveTo>
                <a:lnTo>
                  <a:pt x="181719" y="25282"/>
                </a:lnTo>
                <a:lnTo>
                  <a:pt x="173292" y="25282"/>
                </a:lnTo>
                <a:lnTo>
                  <a:pt x="173292" y="17022"/>
                </a:lnTo>
                <a:close/>
                <a:moveTo>
                  <a:pt x="190370" y="17022"/>
                </a:moveTo>
                <a:lnTo>
                  <a:pt x="190370" y="25282"/>
                </a:lnTo>
                <a:lnTo>
                  <a:pt x="181942" y="25282"/>
                </a:lnTo>
                <a:lnTo>
                  <a:pt x="181942" y="17022"/>
                </a:lnTo>
                <a:close/>
                <a:moveTo>
                  <a:pt x="199020" y="17022"/>
                </a:moveTo>
                <a:lnTo>
                  <a:pt x="199020" y="25282"/>
                </a:lnTo>
                <a:lnTo>
                  <a:pt x="190593" y="25282"/>
                </a:lnTo>
                <a:lnTo>
                  <a:pt x="190593" y="17022"/>
                </a:lnTo>
                <a:close/>
                <a:moveTo>
                  <a:pt x="207727" y="17022"/>
                </a:moveTo>
                <a:lnTo>
                  <a:pt x="207727" y="25282"/>
                </a:lnTo>
                <a:lnTo>
                  <a:pt x="199244" y="25282"/>
                </a:lnTo>
                <a:lnTo>
                  <a:pt x="199244" y="17022"/>
                </a:lnTo>
                <a:close/>
                <a:moveTo>
                  <a:pt x="216377" y="17022"/>
                </a:moveTo>
                <a:lnTo>
                  <a:pt x="216377" y="25282"/>
                </a:lnTo>
                <a:lnTo>
                  <a:pt x="207950" y="25282"/>
                </a:lnTo>
                <a:lnTo>
                  <a:pt x="207950" y="17022"/>
                </a:lnTo>
                <a:close/>
                <a:moveTo>
                  <a:pt x="225028" y="17022"/>
                </a:moveTo>
                <a:lnTo>
                  <a:pt x="225028" y="25282"/>
                </a:lnTo>
                <a:lnTo>
                  <a:pt x="216601" y="25282"/>
                </a:lnTo>
                <a:lnTo>
                  <a:pt x="216601" y="17022"/>
                </a:lnTo>
                <a:close/>
                <a:moveTo>
                  <a:pt x="233679" y="17022"/>
                </a:moveTo>
                <a:lnTo>
                  <a:pt x="233679" y="25282"/>
                </a:lnTo>
                <a:lnTo>
                  <a:pt x="225251" y="25282"/>
                </a:lnTo>
                <a:lnTo>
                  <a:pt x="225251" y="17022"/>
                </a:lnTo>
                <a:close/>
                <a:moveTo>
                  <a:pt x="242329" y="17022"/>
                </a:moveTo>
                <a:lnTo>
                  <a:pt x="242329" y="25282"/>
                </a:lnTo>
                <a:lnTo>
                  <a:pt x="233902" y="25282"/>
                </a:lnTo>
                <a:lnTo>
                  <a:pt x="233902" y="17022"/>
                </a:lnTo>
                <a:close/>
                <a:moveTo>
                  <a:pt x="250980" y="17022"/>
                </a:moveTo>
                <a:lnTo>
                  <a:pt x="250980" y="25282"/>
                </a:lnTo>
                <a:lnTo>
                  <a:pt x="242553" y="25282"/>
                </a:lnTo>
                <a:lnTo>
                  <a:pt x="242553" y="17022"/>
                </a:lnTo>
                <a:close/>
                <a:moveTo>
                  <a:pt x="259686" y="17022"/>
                </a:moveTo>
                <a:lnTo>
                  <a:pt x="259686" y="25282"/>
                </a:lnTo>
                <a:lnTo>
                  <a:pt x="251203" y="25282"/>
                </a:lnTo>
                <a:lnTo>
                  <a:pt x="251203" y="17022"/>
                </a:lnTo>
                <a:close/>
                <a:moveTo>
                  <a:pt x="268337" y="17022"/>
                </a:moveTo>
                <a:lnTo>
                  <a:pt x="268337" y="25282"/>
                </a:lnTo>
                <a:lnTo>
                  <a:pt x="259910" y="25282"/>
                </a:lnTo>
                <a:lnTo>
                  <a:pt x="259910" y="17022"/>
                </a:lnTo>
                <a:close/>
                <a:moveTo>
                  <a:pt x="276988" y="17022"/>
                </a:moveTo>
                <a:lnTo>
                  <a:pt x="276988" y="25282"/>
                </a:lnTo>
                <a:lnTo>
                  <a:pt x="268560" y="25282"/>
                </a:lnTo>
                <a:lnTo>
                  <a:pt x="268560" y="17022"/>
                </a:lnTo>
                <a:close/>
                <a:moveTo>
                  <a:pt x="17190" y="25505"/>
                </a:moveTo>
                <a:lnTo>
                  <a:pt x="17190" y="33709"/>
                </a:lnTo>
                <a:lnTo>
                  <a:pt x="8762" y="33709"/>
                </a:lnTo>
                <a:lnTo>
                  <a:pt x="8762" y="25505"/>
                </a:lnTo>
                <a:close/>
                <a:moveTo>
                  <a:pt x="25840" y="25505"/>
                </a:moveTo>
                <a:lnTo>
                  <a:pt x="25840" y="33709"/>
                </a:lnTo>
                <a:lnTo>
                  <a:pt x="17413" y="33709"/>
                </a:lnTo>
                <a:lnTo>
                  <a:pt x="17413" y="25505"/>
                </a:lnTo>
                <a:close/>
                <a:moveTo>
                  <a:pt x="34547" y="25505"/>
                </a:moveTo>
                <a:lnTo>
                  <a:pt x="34547" y="33709"/>
                </a:lnTo>
                <a:lnTo>
                  <a:pt x="26064" y="33709"/>
                </a:lnTo>
                <a:lnTo>
                  <a:pt x="26064" y="25505"/>
                </a:lnTo>
                <a:close/>
                <a:moveTo>
                  <a:pt x="43197" y="25505"/>
                </a:moveTo>
                <a:lnTo>
                  <a:pt x="43197" y="33709"/>
                </a:lnTo>
                <a:lnTo>
                  <a:pt x="34770" y="33709"/>
                </a:lnTo>
                <a:lnTo>
                  <a:pt x="34770" y="25505"/>
                </a:lnTo>
                <a:close/>
                <a:moveTo>
                  <a:pt x="51848" y="25505"/>
                </a:moveTo>
                <a:lnTo>
                  <a:pt x="51848" y="33709"/>
                </a:lnTo>
                <a:lnTo>
                  <a:pt x="43421" y="33709"/>
                </a:lnTo>
                <a:lnTo>
                  <a:pt x="43421" y="25505"/>
                </a:lnTo>
                <a:close/>
                <a:moveTo>
                  <a:pt x="60499" y="25505"/>
                </a:moveTo>
                <a:lnTo>
                  <a:pt x="60499" y="33709"/>
                </a:lnTo>
                <a:lnTo>
                  <a:pt x="52071" y="33709"/>
                </a:lnTo>
                <a:lnTo>
                  <a:pt x="52071" y="25505"/>
                </a:lnTo>
                <a:close/>
                <a:moveTo>
                  <a:pt x="69149" y="25505"/>
                </a:moveTo>
                <a:lnTo>
                  <a:pt x="69149" y="33709"/>
                </a:lnTo>
                <a:lnTo>
                  <a:pt x="60722" y="33709"/>
                </a:lnTo>
                <a:lnTo>
                  <a:pt x="60722" y="25505"/>
                </a:lnTo>
                <a:close/>
                <a:moveTo>
                  <a:pt x="77800" y="25505"/>
                </a:moveTo>
                <a:lnTo>
                  <a:pt x="77800" y="33709"/>
                </a:lnTo>
                <a:lnTo>
                  <a:pt x="69373" y="33709"/>
                </a:lnTo>
                <a:lnTo>
                  <a:pt x="69373" y="25505"/>
                </a:lnTo>
                <a:close/>
                <a:moveTo>
                  <a:pt x="86506" y="25505"/>
                </a:moveTo>
                <a:lnTo>
                  <a:pt x="86506" y="33709"/>
                </a:lnTo>
                <a:lnTo>
                  <a:pt x="78023" y="33709"/>
                </a:lnTo>
                <a:lnTo>
                  <a:pt x="78023" y="25505"/>
                </a:lnTo>
                <a:close/>
                <a:moveTo>
                  <a:pt x="95157" y="25505"/>
                </a:moveTo>
                <a:lnTo>
                  <a:pt x="95157" y="33709"/>
                </a:lnTo>
                <a:lnTo>
                  <a:pt x="86730" y="33709"/>
                </a:lnTo>
                <a:lnTo>
                  <a:pt x="86730" y="25505"/>
                </a:lnTo>
                <a:close/>
                <a:moveTo>
                  <a:pt x="103808" y="25505"/>
                </a:moveTo>
                <a:lnTo>
                  <a:pt x="103808" y="33709"/>
                </a:lnTo>
                <a:lnTo>
                  <a:pt x="95380" y="33709"/>
                </a:lnTo>
                <a:lnTo>
                  <a:pt x="95380" y="25505"/>
                </a:lnTo>
                <a:close/>
                <a:moveTo>
                  <a:pt x="112458" y="25505"/>
                </a:moveTo>
                <a:lnTo>
                  <a:pt x="112458" y="33709"/>
                </a:lnTo>
                <a:lnTo>
                  <a:pt x="104031" y="33709"/>
                </a:lnTo>
                <a:lnTo>
                  <a:pt x="104031" y="25505"/>
                </a:lnTo>
                <a:close/>
                <a:moveTo>
                  <a:pt x="121109" y="25505"/>
                </a:moveTo>
                <a:lnTo>
                  <a:pt x="121109" y="33709"/>
                </a:lnTo>
                <a:lnTo>
                  <a:pt x="112681" y="33709"/>
                </a:lnTo>
                <a:lnTo>
                  <a:pt x="112681" y="25505"/>
                </a:lnTo>
                <a:close/>
                <a:moveTo>
                  <a:pt x="129760" y="25505"/>
                </a:moveTo>
                <a:lnTo>
                  <a:pt x="129760" y="33709"/>
                </a:lnTo>
                <a:lnTo>
                  <a:pt x="121332" y="33709"/>
                </a:lnTo>
                <a:lnTo>
                  <a:pt x="121332" y="25505"/>
                </a:lnTo>
                <a:close/>
                <a:moveTo>
                  <a:pt x="138410" y="25505"/>
                </a:moveTo>
                <a:lnTo>
                  <a:pt x="138410" y="33709"/>
                </a:lnTo>
                <a:lnTo>
                  <a:pt x="129983" y="33709"/>
                </a:lnTo>
                <a:lnTo>
                  <a:pt x="129983" y="25505"/>
                </a:lnTo>
                <a:close/>
                <a:moveTo>
                  <a:pt x="147117" y="25505"/>
                </a:moveTo>
                <a:lnTo>
                  <a:pt x="147117" y="33709"/>
                </a:lnTo>
                <a:lnTo>
                  <a:pt x="138633" y="33709"/>
                </a:lnTo>
                <a:lnTo>
                  <a:pt x="138633" y="25505"/>
                </a:lnTo>
                <a:close/>
                <a:moveTo>
                  <a:pt x="155767" y="25505"/>
                </a:moveTo>
                <a:lnTo>
                  <a:pt x="155767" y="33709"/>
                </a:lnTo>
                <a:lnTo>
                  <a:pt x="147340" y="33709"/>
                </a:lnTo>
                <a:lnTo>
                  <a:pt x="147340" y="25505"/>
                </a:lnTo>
                <a:close/>
                <a:moveTo>
                  <a:pt x="164418" y="25505"/>
                </a:moveTo>
                <a:lnTo>
                  <a:pt x="164418" y="33709"/>
                </a:lnTo>
                <a:lnTo>
                  <a:pt x="155990" y="33709"/>
                </a:lnTo>
                <a:lnTo>
                  <a:pt x="155990" y="25505"/>
                </a:lnTo>
                <a:close/>
                <a:moveTo>
                  <a:pt x="173069" y="25505"/>
                </a:moveTo>
                <a:lnTo>
                  <a:pt x="173069" y="33709"/>
                </a:lnTo>
                <a:lnTo>
                  <a:pt x="164641" y="33709"/>
                </a:lnTo>
                <a:lnTo>
                  <a:pt x="164641" y="25505"/>
                </a:lnTo>
                <a:close/>
                <a:moveTo>
                  <a:pt x="181719" y="25505"/>
                </a:moveTo>
                <a:lnTo>
                  <a:pt x="181719" y="33709"/>
                </a:lnTo>
                <a:lnTo>
                  <a:pt x="173292" y="33709"/>
                </a:lnTo>
                <a:lnTo>
                  <a:pt x="173292" y="25505"/>
                </a:lnTo>
                <a:close/>
                <a:moveTo>
                  <a:pt x="190370" y="25505"/>
                </a:moveTo>
                <a:lnTo>
                  <a:pt x="190370" y="33709"/>
                </a:lnTo>
                <a:lnTo>
                  <a:pt x="181942" y="33709"/>
                </a:lnTo>
                <a:lnTo>
                  <a:pt x="181942" y="25505"/>
                </a:lnTo>
                <a:close/>
                <a:moveTo>
                  <a:pt x="199020" y="25505"/>
                </a:moveTo>
                <a:lnTo>
                  <a:pt x="199020" y="33709"/>
                </a:lnTo>
                <a:lnTo>
                  <a:pt x="190593" y="33709"/>
                </a:lnTo>
                <a:lnTo>
                  <a:pt x="190593" y="25505"/>
                </a:lnTo>
                <a:close/>
                <a:moveTo>
                  <a:pt x="207727" y="25505"/>
                </a:moveTo>
                <a:lnTo>
                  <a:pt x="207727" y="33709"/>
                </a:lnTo>
                <a:lnTo>
                  <a:pt x="199244" y="33709"/>
                </a:lnTo>
                <a:lnTo>
                  <a:pt x="199244" y="25505"/>
                </a:lnTo>
                <a:close/>
                <a:moveTo>
                  <a:pt x="216377" y="25505"/>
                </a:moveTo>
                <a:lnTo>
                  <a:pt x="216377" y="33709"/>
                </a:lnTo>
                <a:lnTo>
                  <a:pt x="207950" y="33709"/>
                </a:lnTo>
                <a:lnTo>
                  <a:pt x="207950" y="25505"/>
                </a:lnTo>
                <a:close/>
                <a:moveTo>
                  <a:pt x="225028" y="25505"/>
                </a:moveTo>
                <a:lnTo>
                  <a:pt x="225028" y="33709"/>
                </a:lnTo>
                <a:lnTo>
                  <a:pt x="216601" y="33709"/>
                </a:lnTo>
                <a:lnTo>
                  <a:pt x="216601" y="25505"/>
                </a:lnTo>
                <a:close/>
                <a:moveTo>
                  <a:pt x="233679" y="25505"/>
                </a:moveTo>
                <a:lnTo>
                  <a:pt x="233679" y="33709"/>
                </a:lnTo>
                <a:lnTo>
                  <a:pt x="225251" y="33709"/>
                </a:lnTo>
                <a:lnTo>
                  <a:pt x="225251" y="25505"/>
                </a:lnTo>
                <a:close/>
                <a:moveTo>
                  <a:pt x="242329" y="25505"/>
                </a:moveTo>
                <a:lnTo>
                  <a:pt x="242329" y="33709"/>
                </a:lnTo>
                <a:lnTo>
                  <a:pt x="233902" y="33709"/>
                </a:lnTo>
                <a:lnTo>
                  <a:pt x="233902" y="25505"/>
                </a:lnTo>
                <a:close/>
                <a:moveTo>
                  <a:pt x="250980" y="25505"/>
                </a:moveTo>
                <a:lnTo>
                  <a:pt x="250980" y="33709"/>
                </a:lnTo>
                <a:lnTo>
                  <a:pt x="242553" y="33709"/>
                </a:lnTo>
                <a:lnTo>
                  <a:pt x="242553" y="25505"/>
                </a:lnTo>
                <a:close/>
                <a:moveTo>
                  <a:pt x="259686" y="25505"/>
                </a:moveTo>
                <a:lnTo>
                  <a:pt x="259686" y="33709"/>
                </a:lnTo>
                <a:lnTo>
                  <a:pt x="251203" y="33709"/>
                </a:lnTo>
                <a:lnTo>
                  <a:pt x="251203" y="25505"/>
                </a:lnTo>
                <a:close/>
                <a:moveTo>
                  <a:pt x="268337" y="25505"/>
                </a:moveTo>
                <a:lnTo>
                  <a:pt x="268337" y="33709"/>
                </a:lnTo>
                <a:lnTo>
                  <a:pt x="259910" y="33709"/>
                </a:lnTo>
                <a:lnTo>
                  <a:pt x="259910" y="25505"/>
                </a:lnTo>
                <a:close/>
                <a:moveTo>
                  <a:pt x="276988" y="25505"/>
                </a:moveTo>
                <a:lnTo>
                  <a:pt x="276988" y="33709"/>
                </a:lnTo>
                <a:lnTo>
                  <a:pt x="268560" y="33709"/>
                </a:lnTo>
                <a:lnTo>
                  <a:pt x="268560" y="25505"/>
                </a:lnTo>
                <a:close/>
                <a:moveTo>
                  <a:pt x="17190" y="33933"/>
                </a:moveTo>
                <a:lnTo>
                  <a:pt x="17190" y="42193"/>
                </a:lnTo>
                <a:lnTo>
                  <a:pt x="8762" y="42193"/>
                </a:lnTo>
                <a:lnTo>
                  <a:pt x="8762" y="33933"/>
                </a:lnTo>
                <a:close/>
                <a:moveTo>
                  <a:pt x="25840" y="33933"/>
                </a:moveTo>
                <a:lnTo>
                  <a:pt x="25840" y="42193"/>
                </a:lnTo>
                <a:lnTo>
                  <a:pt x="17413" y="42193"/>
                </a:lnTo>
                <a:lnTo>
                  <a:pt x="17413" y="33933"/>
                </a:lnTo>
                <a:close/>
                <a:moveTo>
                  <a:pt x="34547" y="33933"/>
                </a:moveTo>
                <a:lnTo>
                  <a:pt x="34547" y="42193"/>
                </a:lnTo>
                <a:lnTo>
                  <a:pt x="26064" y="42193"/>
                </a:lnTo>
                <a:lnTo>
                  <a:pt x="26064" y="33933"/>
                </a:lnTo>
                <a:close/>
                <a:moveTo>
                  <a:pt x="43197" y="33933"/>
                </a:moveTo>
                <a:lnTo>
                  <a:pt x="43197" y="42193"/>
                </a:lnTo>
                <a:lnTo>
                  <a:pt x="34770" y="42193"/>
                </a:lnTo>
                <a:lnTo>
                  <a:pt x="34770" y="33933"/>
                </a:lnTo>
                <a:close/>
                <a:moveTo>
                  <a:pt x="51848" y="33933"/>
                </a:moveTo>
                <a:lnTo>
                  <a:pt x="51848" y="42193"/>
                </a:lnTo>
                <a:lnTo>
                  <a:pt x="43421" y="42193"/>
                </a:lnTo>
                <a:lnTo>
                  <a:pt x="43421" y="33933"/>
                </a:lnTo>
                <a:close/>
                <a:moveTo>
                  <a:pt x="60499" y="33933"/>
                </a:moveTo>
                <a:lnTo>
                  <a:pt x="60499" y="42193"/>
                </a:lnTo>
                <a:lnTo>
                  <a:pt x="52071" y="42193"/>
                </a:lnTo>
                <a:lnTo>
                  <a:pt x="52071" y="33933"/>
                </a:lnTo>
                <a:close/>
                <a:moveTo>
                  <a:pt x="69149" y="33933"/>
                </a:moveTo>
                <a:lnTo>
                  <a:pt x="69149" y="42193"/>
                </a:lnTo>
                <a:lnTo>
                  <a:pt x="60722" y="42193"/>
                </a:lnTo>
                <a:lnTo>
                  <a:pt x="60722" y="33933"/>
                </a:lnTo>
                <a:close/>
                <a:moveTo>
                  <a:pt x="77800" y="33933"/>
                </a:moveTo>
                <a:lnTo>
                  <a:pt x="77800" y="42193"/>
                </a:lnTo>
                <a:lnTo>
                  <a:pt x="69373" y="42193"/>
                </a:lnTo>
                <a:lnTo>
                  <a:pt x="69373" y="33933"/>
                </a:lnTo>
                <a:close/>
                <a:moveTo>
                  <a:pt x="86506" y="33933"/>
                </a:moveTo>
                <a:lnTo>
                  <a:pt x="86506" y="42193"/>
                </a:lnTo>
                <a:lnTo>
                  <a:pt x="78023" y="42193"/>
                </a:lnTo>
                <a:lnTo>
                  <a:pt x="78023" y="33933"/>
                </a:lnTo>
                <a:close/>
                <a:moveTo>
                  <a:pt x="95157" y="33933"/>
                </a:moveTo>
                <a:lnTo>
                  <a:pt x="95157" y="42193"/>
                </a:lnTo>
                <a:lnTo>
                  <a:pt x="86730" y="42193"/>
                </a:lnTo>
                <a:lnTo>
                  <a:pt x="86730" y="33933"/>
                </a:lnTo>
                <a:close/>
                <a:moveTo>
                  <a:pt x="103808" y="33933"/>
                </a:moveTo>
                <a:lnTo>
                  <a:pt x="103808" y="42193"/>
                </a:lnTo>
                <a:lnTo>
                  <a:pt x="95380" y="42193"/>
                </a:lnTo>
                <a:lnTo>
                  <a:pt x="95380" y="33933"/>
                </a:lnTo>
                <a:close/>
                <a:moveTo>
                  <a:pt x="112458" y="33933"/>
                </a:moveTo>
                <a:lnTo>
                  <a:pt x="112458" y="42193"/>
                </a:lnTo>
                <a:lnTo>
                  <a:pt x="104031" y="42193"/>
                </a:lnTo>
                <a:lnTo>
                  <a:pt x="104031" y="33933"/>
                </a:lnTo>
                <a:close/>
                <a:moveTo>
                  <a:pt x="121109" y="33933"/>
                </a:moveTo>
                <a:lnTo>
                  <a:pt x="121109" y="42193"/>
                </a:lnTo>
                <a:lnTo>
                  <a:pt x="112681" y="42193"/>
                </a:lnTo>
                <a:lnTo>
                  <a:pt x="112681" y="33933"/>
                </a:lnTo>
                <a:close/>
                <a:moveTo>
                  <a:pt x="129760" y="33933"/>
                </a:moveTo>
                <a:lnTo>
                  <a:pt x="129760" y="42193"/>
                </a:lnTo>
                <a:lnTo>
                  <a:pt x="121332" y="42193"/>
                </a:lnTo>
                <a:lnTo>
                  <a:pt x="121332" y="33933"/>
                </a:lnTo>
                <a:close/>
                <a:moveTo>
                  <a:pt x="138410" y="33933"/>
                </a:moveTo>
                <a:lnTo>
                  <a:pt x="138410" y="42193"/>
                </a:lnTo>
                <a:lnTo>
                  <a:pt x="129983" y="42193"/>
                </a:lnTo>
                <a:lnTo>
                  <a:pt x="129983" y="33933"/>
                </a:lnTo>
                <a:close/>
                <a:moveTo>
                  <a:pt x="147117" y="33933"/>
                </a:moveTo>
                <a:lnTo>
                  <a:pt x="147117" y="42193"/>
                </a:lnTo>
                <a:lnTo>
                  <a:pt x="138633" y="42193"/>
                </a:lnTo>
                <a:lnTo>
                  <a:pt x="138633" y="33933"/>
                </a:lnTo>
                <a:close/>
                <a:moveTo>
                  <a:pt x="155767" y="33933"/>
                </a:moveTo>
                <a:lnTo>
                  <a:pt x="155767" y="42193"/>
                </a:lnTo>
                <a:lnTo>
                  <a:pt x="147340" y="42193"/>
                </a:lnTo>
                <a:lnTo>
                  <a:pt x="147340" y="33933"/>
                </a:lnTo>
                <a:close/>
                <a:moveTo>
                  <a:pt x="164418" y="33933"/>
                </a:moveTo>
                <a:lnTo>
                  <a:pt x="164418" y="42193"/>
                </a:lnTo>
                <a:lnTo>
                  <a:pt x="155990" y="42193"/>
                </a:lnTo>
                <a:lnTo>
                  <a:pt x="155990" y="33933"/>
                </a:lnTo>
                <a:close/>
                <a:moveTo>
                  <a:pt x="173069" y="33933"/>
                </a:moveTo>
                <a:lnTo>
                  <a:pt x="173069" y="42193"/>
                </a:lnTo>
                <a:lnTo>
                  <a:pt x="164641" y="42193"/>
                </a:lnTo>
                <a:lnTo>
                  <a:pt x="164641" y="33933"/>
                </a:lnTo>
                <a:close/>
                <a:moveTo>
                  <a:pt x="181719" y="33933"/>
                </a:moveTo>
                <a:lnTo>
                  <a:pt x="181719" y="42193"/>
                </a:lnTo>
                <a:lnTo>
                  <a:pt x="173292" y="42193"/>
                </a:lnTo>
                <a:lnTo>
                  <a:pt x="173292" y="33933"/>
                </a:lnTo>
                <a:close/>
                <a:moveTo>
                  <a:pt x="190370" y="33933"/>
                </a:moveTo>
                <a:lnTo>
                  <a:pt x="190370" y="42193"/>
                </a:lnTo>
                <a:lnTo>
                  <a:pt x="181942" y="42193"/>
                </a:lnTo>
                <a:lnTo>
                  <a:pt x="181942" y="33933"/>
                </a:lnTo>
                <a:close/>
                <a:moveTo>
                  <a:pt x="199020" y="33933"/>
                </a:moveTo>
                <a:lnTo>
                  <a:pt x="199020" y="42193"/>
                </a:lnTo>
                <a:lnTo>
                  <a:pt x="190593" y="42193"/>
                </a:lnTo>
                <a:lnTo>
                  <a:pt x="190593" y="33933"/>
                </a:lnTo>
                <a:close/>
                <a:moveTo>
                  <a:pt x="207727" y="33933"/>
                </a:moveTo>
                <a:lnTo>
                  <a:pt x="207727" y="42193"/>
                </a:lnTo>
                <a:lnTo>
                  <a:pt x="199244" y="42193"/>
                </a:lnTo>
                <a:lnTo>
                  <a:pt x="199244" y="33933"/>
                </a:lnTo>
                <a:close/>
                <a:moveTo>
                  <a:pt x="216377" y="33933"/>
                </a:moveTo>
                <a:lnTo>
                  <a:pt x="216377" y="42193"/>
                </a:lnTo>
                <a:lnTo>
                  <a:pt x="207950" y="42193"/>
                </a:lnTo>
                <a:lnTo>
                  <a:pt x="207950" y="33933"/>
                </a:lnTo>
                <a:close/>
                <a:moveTo>
                  <a:pt x="225028" y="33933"/>
                </a:moveTo>
                <a:lnTo>
                  <a:pt x="225028" y="42193"/>
                </a:lnTo>
                <a:lnTo>
                  <a:pt x="216601" y="42193"/>
                </a:lnTo>
                <a:lnTo>
                  <a:pt x="216601" y="33933"/>
                </a:lnTo>
                <a:close/>
                <a:moveTo>
                  <a:pt x="233679" y="33933"/>
                </a:moveTo>
                <a:lnTo>
                  <a:pt x="233679" y="42193"/>
                </a:lnTo>
                <a:lnTo>
                  <a:pt x="225251" y="42193"/>
                </a:lnTo>
                <a:lnTo>
                  <a:pt x="225251" y="33933"/>
                </a:lnTo>
                <a:close/>
                <a:moveTo>
                  <a:pt x="242329" y="33933"/>
                </a:moveTo>
                <a:lnTo>
                  <a:pt x="242329" y="42193"/>
                </a:lnTo>
                <a:lnTo>
                  <a:pt x="233902" y="42193"/>
                </a:lnTo>
                <a:lnTo>
                  <a:pt x="233902" y="33933"/>
                </a:lnTo>
                <a:close/>
                <a:moveTo>
                  <a:pt x="250980" y="33933"/>
                </a:moveTo>
                <a:lnTo>
                  <a:pt x="250980" y="42193"/>
                </a:lnTo>
                <a:lnTo>
                  <a:pt x="242553" y="42193"/>
                </a:lnTo>
                <a:lnTo>
                  <a:pt x="242553" y="33933"/>
                </a:lnTo>
                <a:close/>
                <a:moveTo>
                  <a:pt x="259686" y="33933"/>
                </a:moveTo>
                <a:lnTo>
                  <a:pt x="259686" y="42193"/>
                </a:lnTo>
                <a:lnTo>
                  <a:pt x="251203" y="42193"/>
                </a:lnTo>
                <a:lnTo>
                  <a:pt x="251203" y="33933"/>
                </a:lnTo>
                <a:close/>
                <a:moveTo>
                  <a:pt x="268337" y="33933"/>
                </a:moveTo>
                <a:lnTo>
                  <a:pt x="268337" y="42193"/>
                </a:lnTo>
                <a:lnTo>
                  <a:pt x="259910" y="42193"/>
                </a:lnTo>
                <a:lnTo>
                  <a:pt x="259910" y="33933"/>
                </a:lnTo>
                <a:close/>
                <a:moveTo>
                  <a:pt x="276988" y="33933"/>
                </a:moveTo>
                <a:lnTo>
                  <a:pt x="276988" y="42193"/>
                </a:lnTo>
                <a:lnTo>
                  <a:pt x="268560" y="42193"/>
                </a:lnTo>
                <a:lnTo>
                  <a:pt x="268560" y="33933"/>
                </a:lnTo>
                <a:close/>
                <a:moveTo>
                  <a:pt x="17190" y="42416"/>
                </a:moveTo>
                <a:lnTo>
                  <a:pt x="17190" y="50620"/>
                </a:lnTo>
                <a:lnTo>
                  <a:pt x="8762" y="50620"/>
                </a:lnTo>
                <a:lnTo>
                  <a:pt x="8762" y="42416"/>
                </a:lnTo>
                <a:close/>
                <a:moveTo>
                  <a:pt x="25840" y="42416"/>
                </a:moveTo>
                <a:lnTo>
                  <a:pt x="25840" y="50620"/>
                </a:lnTo>
                <a:lnTo>
                  <a:pt x="17413" y="50620"/>
                </a:lnTo>
                <a:lnTo>
                  <a:pt x="17413" y="42416"/>
                </a:lnTo>
                <a:close/>
                <a:moveTo>
                  <a:pt x="34547" y="42416"/>
                </a:moveTo>
                <a:lnTo>
                  <a:pt x="34547" y="50620"/>
                </a:lnTo>
                <a:lnTo>
                  <a:pt x="26064" y="50620"/>
                </a:lnTo>
                <a:lnTo>
                  <a:pt x="26064" y="42416"/>
                </a:lnTo>
                <a:close/>
                <a:moveTo>
                  <a:pt x="43197" y="42416"/>
                </a:moveTo>
                <a:lnTo>
                  <a:pt x="43197" y="50620"/>
                </a:lnTo>
                <a:lnTo>
                  <a:pt x="34770" y="50620"/>
                </a:lnTo>
                <a:lnTo>
                  <a:pt x="34770" y="42416"/>
                </a:lnTo>
                <a:close/>
                <a:moveTo>
                  <a:pt x="51848" y="42416"/>
                </a:moveTo>
                <a:lnTo>
                  <a:pt x="51848" y="50620"/>
                </a:lnTo>
                <a:lnTo>
                  <a:pt x="43421" y="50620"/>
                </a:lnTo>
                <a:lnTo>
                  <a:pt x="43421" y="42416"/>
                </a:lnTo>
                <a:close/>
                <a:moveTo>
                  <a:pt x="60499" y="42416"/>
                </a:moveTo>
                <a:lnTo>
                  <a:pt x="60499" y="50620"/>
                </a:lnTo>
                <a:lnTo>
                  <a:pt x="52071" y="50620"/>
                </a:lnTo>
                <a:lnTo>
                  <a:pt x="52071" y="42416"/>
                </a:lnTo>
                <a:close/>
                <a:moveTo>
                  <a:pt x="69149" y="42416"/>
                </a:moveTo>
                <a:lnTo>
                  <a:pt x="69149" y="50620"/>
                </a:lnTo>
                <a:lnTo>
                  <a:pt x="60722" y="50620"/>
                </a:lnTo>
                <a:lnTo>
                  <a:pt x="60722" y="42416"/>
                </a:lnTo>
                <a:close/>
                <a:moveTo>
                  <a:pt x="77800" y="42416"/>
                </a:moveTo>
                <a:lnTo>
                  <a:pt x="77800" y="50620"/>
                </a:lnTo>
                <a:lnTo>
                  <a:pt x="69373" y="50620"/>
                </a:lnTo>
                <a:lnTo>
                  <a:pt x="69373" y="42416"/>
                </a:lnTo>
                <a:close/>
                <a:moveTo>
                  <a:pt x="86506" y="42416"/>
                </a:moveTo>
                <a:lnTo>
                  <a:pt x="86506" y="50620"/>
                </a:lnTo>
                <a:lnTo>
                  <a:pt x="78023" y="50620"/>
                </a:lnTo>
                <a:lnTo>
                  <a:pt x="78023" y="42416"/>
                </a:lnTo>
                <a:close/>
                <a:moveTo>
                  <a:pt x="95157" y="42416"/>
                </a:moveTo>
                <a:lnTo>
                  <a:pt x="95157" y="50620"/>
                </a:lnTo>
                <a:lnTo>
                  <a:pt x="86730" y="50620"/>
                </a:lnTo>
                <a:lnTo>
                  <a:pt x="86730" y="42416"/>
                </a:lnTo>
                <a:close/>
                <a:moveTo>
                  <a:pt x="103808" y="42416"/>
                </a:moveTo>
                <a:lnTo>
                  <a:pt x="103808" y="50620"/>
                </a:lnTo>
                <a:lnTo>
                  <a:pt x="95380" y="50620"/>
                </a:lnTo>
                <a:lnTo>
                  <a:pt x="95380" y="42416"/>
                </a:lnTo>
                <a:close/>
                <a:moveTo>
                  <a:pt x="112458" y="42416"/>
                </a:moveTo>
                <a:lnTo>
                  <a:pt x="112458" y="50620"/>
                </a:lnTo>
                <a:lnTo>
                  <a:pt x="104031" y="50620"/>
                </a:lnTo>
                <a:lnTo>
                  <a:pt x="104031" y="42416"/>
                </a:lnTo>
                <a:close/>
                <a:moveTo>
                  <a:pt x="121109" y="42416"/>
                </a:moveTo>
                <a:lnTo>
                  <a:pt x="121109" y="50620"/>
                </a:lnTo>
                <a:lnTo>
                  <a:pt x="112681" y="50620"/>
                </a:lnTo>
                <a:lnTo>
                  <a:pt x="112681" y="42416"/>
                </a:lnTo>
                <a:close/>
                <a:moveTo>
                  <a:pt x="129760" y="42416"/>
                </a:moveTo>
                <a:lnTo>
                  <a:pt x="129760" y="50620"/>
                </a:lnTo>
                <a:lnTo>
                  <a:pt x="121332" y="50620"/>
                </a:lnTo>
                <a:lnTo>
                  <a:pt x="121332" y="42416"/>
                </a:lnTo>
                <a:close/>
                <a:moveTo>
                  <a:pt x="138410" y="42416"/>
                </a:moveTo>
                <a:lnTo>
                  <a:pt x="138410" y="50620"/>
                </a:lnTo>
                <a:lnTo>
                  <a:pt x="129983" y="50620"/>
                </a:lnTo>
                <a:lnTo>
                  <a:pt x="129983" y="42416"/>
                </a:lnTo>
                <a:close/>
                <a:moveTo>
                  <a:pt x="147117" y="42416"/>
                </a:moveTo>
                <a:lnTo>
                  <a:pt x="147117" y="50620"/>
                </a:lnTo>
                <a:lnTo>
                  <a:pt x="138633" y="50620"/>
                </a:lnTo>
                <a:lnTo>
                  <a:pt x="138633" y="42416"/>
                </a:lnTo>
                <a:close/>
                <a:moveTo>
                  <a:pt x="155767" y="42416"/>
                </a:moveTo>
                <a:lnTo>
                  <a:pt x="155767" y="50620"/>
                </a:lnTo>
                <a:lnTo>
                  <a:pt x="147340" y="50620"/>
                </a:lnTo>
                <a:lnTo>
                  <a:pt x="147340" y="42416"/>
                </a:lnTo>
                <a:close/>
                <a:moveTo>
                  <a:pt x="164418" y="42416"/>
                </a:moveTo>
                <a:lnTo>
                  <a:pt x="164418" y="50620"/>
                </a:lnTo>
                <a:lnTo>
                  <a:pt x="155990" y="50620"/>
                </a:lnTo>
                <a:lnTo>
                  <a:pt x="155990" y="42416"/>
                </a:lnTo>
                <a:close/>
                <a:moveTo>
                  <a:pt x="173069" y="42416"/>
                </a:moveTo>
                <a:lnTo>
                  <a:pt x="173069" y="50620"/>
                </a:lnTo>
                <a:lnTo>
                  <a:pt x="164641" y="50620"/>
                </a:lnTo>
                <a:lnTo>
                  <a:pt x="164641" y="42416"/>
                </a:lnTo>
                <a:close/>
                <a:moveTo>
                  <a:pt x="181719" y="42416"/>
                </a:moveTo>
                <a:lnTo>
                  <a:pt x="181719" y="50620"/>
                </a:lnTo>
                <a:lnTo>
                  <a:pt x="173292" y="50620"/>
                </a:lnTo>
                <a:lnTo>
                  <a:pt x="173292" y="42416"/>
                </a:lnTo>
                <a:close/>
                <a:moveTo>
                  <a:pt x="190370" y="42416"/>
                </a:moveTo>
                <a:lnTo>
                  <a:pt x="190370" y="50620"/>
                </a:lnTo>
                <a:lnTo>
                  <a:pt x="181942" y="50620"/>
                </a:lnTo>
                <a:lnTo>
                  <a:pt x="181942" y="42416"/>
                </a:lnTo>
                <a:close/>
                <a:moveTo>
                  <a:pt x="199020" y="42416"/>
                </a:moveTo>
                <a:lnTo>
                  <a:pt x="199020" y="50620"/>
                </a:lnTo>
                <a:lnTo>
                  <a:pt x="190593" y="50620"/>
                </a:lnTo>
                <a:lnTo>
                  <a:pt x="190593" y="42416"/>
                </a:lnTo>
                <a:close/>
                <a:moveTo>
                  <a:pt x="207727" y="42416"/>
                </a:moveTo>
                <a:lnTo>
                  <a:pt x="207727" y="50620"/>
                </a:lnTo>
                <a:lnTo>
                  <a:pt x="199244" y="50620"/>
                </a:lnTo>
                <a:lnTo>
                  <a:pt x="199244" y="42416"/>
                </a:lnTo>
                <a:close/>
                <a:moveTo>
                  <a:pt x="216377" y="42416"/>
                </a:moveTo>
                <a:lnTo>
                  <a:pt x="216377" y="50620"/>
                </a:lnTo>
                <a:lnTo>
                  <a:pt x="207950" y="50620"/>
                </a:lnTo>
                <a:lnTo>
                  <a:pt x="207950" y="42416"/>
                </a:lnTo>
                <a:close/>
                <a:moveTo>
                  <a:pt x="225028" y="42416"/>
                </a:moveTo>
                <a:lnTo>
                  <a:pt x="225028" y="50620"/>
                </a:lnTo>
                <a:lnTo>
                  <a:pt x="216601" y="50620"/>
                </a:lnTo>
                <a:lnTo>
                  <a:pt x="216601" y="42416"/>
                </a:lnTo>
                <a:close/>
                <a:moveTo>
                  <a:pt x="233679" y="42416"/>
                </a:moveTo>
                <a:lnTo>
                  <a:pt x="233679" y="50620"/>
                </a:lnTo>
                <a:lnTo>
                  <a:pt x="225251" y="50620"/>
                </a:lnTo>
                <a:lnTo>
                  <a:pt x="225251" y="42416"/>
                </a:lnTo>
                <a:close/>
                <a:moveTo>
                  <a:pt x="242329" y="42416"/>
                </a:moveTo>
                <a:lnTo>
                  <a:pt x="242329" y="50620"/>
                </a:lnTo>
                <a:lnTo>
                  <a:pt x="233902" y="50620"/>
                </a:lnTo>
                <a:lnTo>
                  <a:pt x="233902" y="42416"/>
                </a:lnTo>
                <a:close/>
                <a:moveTo>
                  <a:pt x="250980" y="42416"/>
                </a:moveTo>
                <a:lnTo>
                  <a:pt x="250980" y="50620"/>
                </a:lnTo>
                <a:lnTo>
                  <a:pt x="242553" y="50620"/>
                </a:lnTo>
                <a:lnTo>
                  <a:pt x="242553" y="42416"/>
                </a:lnTo>
                <a:close/>
                <a:moveTo>
                  <a:pt x="259686" y="42416"/>
                </a:moveTo>
                <a:lnTo>
                  <a:pt x="259686" y="50620"/>
                </a:lnTo>
                <a:lnTo>
                  <a:pt x="251203" y="50620"/>
                </a:lnTo>
                <a:lnTo>
                  <a:pt x="251203" y="42416"/>
                </a:lnTo>
                <a:close/>
                <a:moveTo>
                  <a:pt x="268337" y="42416"/>
                </a:moveTo>
                <a:lnTo>
                  <a:pt x="268337" y="50620"/>
                </a:lnTo>
                <a:lnTo>
                  <a:pt x="259910" y="50620"/>
                </a:lnTo>
                <a:lnTo>
                  <a:pt x="259910" y="42416"/>
                </a:lnTo>
                <a:close/>
                <a:moveTo>
                  <a:pt x="276988" y="42416"/>
                </a:moveTo>
                <a:lnTo>
                  <a:pt x="276988" y="50620"/>
                </a:lnTo>
                <a:lnTo>
                  <a:pt x="268560" y="50620"/>
                </a:lnTo>
                <a:lnTo>
                  <a:pt x="268560" y="42416"/>
                </a:lnTo>
                <a:close/>
                <a:moveTo>
                  <a:pt x="17190" y="50843"/>
                </a:moveTo>
                <a:lnTo>
                  <a:pt x="17190" y="59103"/>
                </a:lnTo>
                <a:lnTo>
                  <a:pt x="8762" y="59103"/>
                </a:lnTo>
                <a:lnTo>
                  <a:pt x="8762" y="50843"/>
                </a:lnTo>
                <a:close/>
                <a:moveTo>
                  <a:pt x="25840" y="50843"/>
                </a:moveTo>
                <a:lnTo>
                  <a:pt x="25840" y="59103"/>
                </a:lnTo>
                <a:lnTo>
                  <a:pt x="17413" y="59103"/>
                </a:lnTo>
                <a:lnTo>
                  <a:pt x="17413" y="50843"/>
                </a:lnTo>
                <a:close/>
                <a:moveTo>
                  <a:pt x="34547" y="50843"/>
                </a:moveTo>
                <a:lnTo>
                  <a:pt x="34547" y="59103"/>
                </a:lnTo>
                <a:lnTo>
                  <a:pt x="26064" y="59103"/>
                </a:lnTo>
                <a:lnTo>
                  <a:pt x="26064" y="50843"/>
                </a:lnTo>
                <a:close/>
                <a:moveTo>
                  <a:pt x="43197" y="50843"/>
                </a:moveTo>
                <a:lnTo>
                  <a:pt x="43197" y="59103"/>
                </a:lnTo>
                <a:lnTo>
                  <a:pt x="34770" y="59103"/>
                </a:lnTo>
                <a:lnTo>
                  <a:pt x="34770" y="50843"/>
                </a:lnTo>
                <a:close/>
                <a:moveTo>
                  <a:pt x="51848" y="50843"/>
                </a:moveTo>
                <a:lnTo>
                  <a:pt x="51848" y="59103"/>
                </a:lnTo>
                <a:lnTo>
                  <a:pt x="43421" y="59103"/>
                </a:lnTo>
                <a:lnTo>
                  <a:pt x="43421" y="50843"/>
                </a:lnTo>
                <a:close/>
                <a:moveTo>
                  <a:pt x="60499" y="50843"/>
                </a:moveTo>
                <a:lnTo>
                  <a:pt x="60499" y="59103"/>
                </a:lnTo>
                <a:lnTo>
                  <a:pt x="52071" y="59103"/>
                </a:lnTo>
                <a:lnTo>
                  <a:pt x="52071" y="50843"/>
                </a:lnTo>
                <a:close/>
                <a:moveTo>
                  <a:pt x="69149" y="50843"/>
                </a:moveTo>
                <a:lnTo>
                  <a:pt x="69149" y="59103"/>
                </a:lnTo>
                <a:lnTo>
                  <a:pt x="60722" y="59103"/>
                </a:lnTo>
                <a:lnTo>
                  <a:pt x="60722" y="50843"/>
                </a:lnTo>
                <a:close/>
                <a:moveTo>
                  <a:pt x="77800" y="50843"/>
                </a:moveTo>
                <a:lnTo>
                  <a:pt x="77800" y="59103"/>
                </a:lnTo>
                <a:lnTo>
                  <a:pt x="69373" y="59103"/>
                </a:lnTo>
                <a:lnTo>
                  <a:pt x="69373" y="50843"/>
                </a:lnTo>
                <a:close/>
                <a:moveTo>
                  <a:pt x="86506" y="50843"/>
                </a:moveTo>
                <a:lnTo>
                  <a:pt x="86506" y="59103"/>
                </a:lnTo>
                <a:lnTo>
                  <a:pt x="78023" y="59103"/>
                </a:lnTo>
                <a:lnTo>
                  <a:pt x="78023" y="50843"/>
                </a:lnTo>
                <a:close/>
                <a:moveTo>
                  <a:pt x="95157" y="50843"/>
                </a:moveTo>
                <a:lnTo>
                  <a:pt x="95157" y="59103"/>
                </a:lnTo>
                <a:lnTo>
                  <a:pt x="86730" y="59103"/>
                </a:lnTo>
                <a:lnTo>
                  <a:pt x="86730" y="50843"/>
                </a:lnTo>
                <a:close/>
                <a:moveTo>
                  <a:pt x="103808" y="50843"/>
                </a:moveTo>
                <a:lnTo>
                  <a:pt x="103808" y="59103"/>
                </a:lnTo>
                <a:lnTo>
                  <a:pt x="95380" y="59103"/>
                </a:lnTo>
                <a:lnTo>
                  <a:pt x="95380" y="50843"/>
                </a:lnTo>
                <a:close/>
                <a:moveTo>
                  <a:pt x="112458" y="50843"/>
                </a:moveTo>
                <a:lnTo>
                  <a:pt x="112458" y="59103"/>
                </a:lnTo>
                <a:lnTo>
                  <a:pt x="104031" y="59103"/>
                </a:lnTo>
                <a:lnTo>
                  <a:pt x="104031" y="50843"/>
                </a:lnTo>
                <a:close/>
                <a:moveTo>
                  <a:pt x="121109" y="50843"/>
                </a:moveTo>
                <a:lnTo>
                  <a:pt x="121109" y="59103"/>
                </a:lnTo>
                <a:lnTo>
                  <a:pt x="112681" y="59103"/>
                </a:lnTo>
                <a:lnTo>
                  <a:pt x="112681" y="50843"/>
                </a:lnTo>
                <a:close/>
                <a:moveTo>
                  <a:pt x="129760" y="50843"/>
                </a:moveTo>
                <a:lnTo>
                  <a:pt x="129760" y="59103"/>
                </a:lnTo>
                <a:lnTo>
                  <a:pt x="121332" y="59103"/>
                </a:lnTo>
                <a:lnTo>
                  <a:pt x="121332" y="50843"/>
                </a:lnTo>
                <a:close/>
                <a:moveTo>
                  <a:pt x="138410" y="50843"/>
                </a:moveTo>
                <a:lnTo>
                  <a:pt x="138410" y="59103"/>
                </a:lnTo>
                <a:lnTo>
                  <a:pt x="129983" y="59103"/>
                </a:lnTo>
                <a:lnTo>
                  <a:pt x="129983" y="50843"/>
                </a:lnTo>
                <a:close/>
                <a:moveTo>
                  <a:pt x="147117" y="50843"/>
                </a:moveTo>
                <a:lnTo>
                  <a:pt x="147117" y="59103"/>
                </a:lnTo>
                <a:lnTo>
                  <a:pt x="138633" y="59103"/>
                </a:lnTo>
                <a:lnTo>
                  <a:pt x="138633" y="50843"/>
                </a:lnTo>
                <a:close/>
                <a:moveTo>
                  <a:pt x="155767" y="50843"/>
                </a:moveTo>
                <a:lnTo>
                  <a:pt x="155767" y="59103"/>
                </a:lnTo>
                <a:lnTo>
                  <a:pt x="147340" y="59103"/>
                </a:lnTo>
                <a:lnTo>
                  <a:pt x="147340" y="50843"/>
                </a:lnTo>
                <a:close/>
                <a:moveTo>
                  <a:pt x="164418" y="50843"/>
                </a:moveTo>
                <a:lnTo>
                  <a:pt x="164418" y="59103"/>
                </a:lnTo>
                <a:lnTo>
                  <a:pt x="155990" y="59103"/>
                </a:lnTo>
                <a:lnTo>
                  <a:pt x="155990" y="50843"/>
                </a:lnTo>
                <a:close/>
                <a:moveTo>
                  <a:pt x="173069" y="50843"/>
                </a:moveTo>
                <a:lnTo>
                  <a:pt x="173069" y="59103"/>
                </a:lnTo>
                <a:lnTo>
                  <a:pt x="164641" y="59103"/>
                </a:lnTo>
                <a:lnTo>
                  <a:pt x="164641" y="50843"/>
                </a:lnTo>
                <a:close/>
                <a:moveTo>
                  <a:pt x="181719" y="50843"/>
                </a:moveTo>
                <a:lnTo>
                  <a:pt x="181719" y="59103"/>
                </a:lnTo>
                <a:lnTo>
                  <a:pt x="173292" y="59103"/>
                </a:lnTo>
                <a:lnTo>
                  <a:pt x="173292" y="50843"/>
                </a:lnTo>
                <a:close/>
                <a:moveTo>
                  <a:pt x="190370" y="50843"/>
                </a:moveTo>
                <a:lnTo>
                  <a:pt x="190370" y="59103"/>
                </a:lnTo>
                <a:lnTo>
                  <a:pt x="181942" y="59103"/>
                </a:lnTo>
                <a:lnTo>
                  <a:pt x="181942" y="50843"/>
                </a:lnTo>
                <a:close/>
                <a:moveTo>
                  <a:pt x="199020" y="50843"/>
                </a:moveTo>
                <a:lnTo>
                  <a:pt x="199020" y="59103"/>
                </a:lnTo>
                <a:lnTo>
                  <a:pt x="190593" y="59103"/>
                </a:lnTo>
                <a:lnTo>
                  <a:pt x="190593" y="50843"/>
                </a:lnTo>
                <a:close/>
                <a:moveTo>
                  <a:pt x="207727" y="50843"/>
                </a:moveTo>
                <a:lnTo>
                  <a:pt x="207727" y="59103"/>
                </a:lnTo>
                <a:lnTo>
                  <a:pt x="199244" y="59103"/>
                </a:lnTo>
                <a:lnTo>
                  <a:pt x="199244" y="50843"/>
                </a:lnTo>
                <a:close/>
                <a:moveTo>
                  <a:pt x="216377" y="50843"/>
                </a:moveTo>
                <a:lnTo>
                  <a:pt x="216377" y="59103"/>
                </a:lnTo>
                <a:lnTo>
                  <a:pt x="207950" y="59103"/>
                </a:lnTo>
                <a:lnTo>
                  <a:pt x="207950" y="50843"/>
                </a:lnTo>
                <a:close/>
                <a:moveTo>
                  <a:pt x="225028" y="50843"/>
                </a:moveTo>
                <a:lnTo>
                  <a:pt x="225028" y="59103"/>
                </a:lnTo>
                <a:lnTo>
                  <a:pt x="216601" y="59103"/>
                </a:lnTo>
                <a:lnTo>
                  <a:pt x="216601" y="50843"/>
                </a:lnTo>
                <a:close/>
                <a:moveTo>
                  <a:pt x="233679" y="50843"/>
                </a:moveTo>
                <a:lnTo>
                  <a:pt x="233679" y="59103"/>
                </a:lnTo>
                <a:lnTo>
                  <a:pt x="225251" y="59103"/>
                </a:lnTo>
                <a:lnTo>
                  <a:pt x="225251" y="50843"/>
                </a:lnTo>
                <a:close/>
                <a:moveTo>
                  <a:pt x="242329" y="50843"/>
                </a:moveTo>
                <a:lnTo>
                  <a:pt x="242329" y="59103"/>
                </a:lnTo>
                <a:lnTo>
                  <a:pt x="233902" y="59103"/>
                </a:lnTo>
                <a:lnTo>
                  <a:pt x="233902" y="50843"/>
                </a:lnTo>
                <a:close/>
                <a:moveTo>
                  <a:pt x="250980" y="50843"/>
                </a:moveTo>
                <a:lnTo>
                  <a:pt x="250980" y="59103"/>
                </a:lnTo>
                <a:lnTo>
                  <a:pt x="242553" y="59103"/>
                </a:lnTo>
                <a:lnTo>
                  <a:pt x="242553" y="50843"/>
                </a:lnTo>
                <a:close/>
                <a:moveTo>
                  <a:pt x="259686" y="50843"/>
                </a:moveTo>
                <a:lnTo>
                  <a:pt x="259686" y="59103"/>
                </a:lnTo>
                <a:lnTo>
                  <a:pt x="251203" y="59103"/>
                </a:lnTo>
                <a:lnTo>
                  <a:pt x="251203" y="50843"/>
                </a:lnTo>
                <a:close/>
                <a:moveTo>
                  <a:pt x="268337" y="50843"/>
                </a:moveTo>
                <a:lnTo>
                  <a:pt x="268337" y="59103"/>
                </a:lnTo>
                <a:lnTo>
                  <a:pt x="259910" y="59103"/>
                </a:lnTo>
                <a:lnTo>
                  <a:pt x="259910" y="50843"/>
                </a:lnTo>
                <a:close/>
                <a:moveTo>
                  <a:pt x="276988" y="50843"/>
                </a:moveTo>
                <a:lnTo>
                  <a:pt x="276988" y="59103"/>
                </a:lnTo>
                <a:lnTo>
                  <a:pt x="268560" y="59103"/>
                </a:lnTo>
                <a:lnTo>
                  <a:pt x="268560" y="50843"/>
                </a:lnTo>
                <a:close/>
                <a:moveTo>
                  <a:pt x="17190" y="59326"/>
                </a:moveTo>
                <a:lnTo>
                  <a:pt x="17190" y="67586"/>
                </a:lnTo>
                <a:lnTo>
                  <a:pt x="8762" y="67586"/>
                </a:lnTo>
                <a:lnTo>
                  <a:pt x="8762" y="59326"/>
                </a:lnTo>
                <a:close/>
                <a:moveTo>
                  <a:pt x="25840" y="59326"/>
                </a:moveTo>
                <a:lnTo>
                  <a:pt x="25840" y="67586"/>
                </a:lnTo>
                <a:lnTo>
                  <a:pt x="17413" y="67586"/>
                </a:lnTo>
                <a:lnTo>
                  <a:pt x="17413" y="59326"/>
                </a:lnTo>
                <a:close/>
                <a:moveTo>
                  <a:pt x="34547" y="59326"/>
                </a:moveTo>
                <a:lnTo>
                  <a:pt x="34547" y="67586"/>
                </a:lnTo>
                <a:lnTo>
                  <a:pt x="26064" y="67586"/>
                </a:lnTo>
                <a:lnTo>
                  <a:pt x="26064" y="59326"/>
                </a:lnTo>
                <a:close/>
                <a:moveTo>
                  <a:pt x="43197" y="59326"/>
                </a:moveTo>
                <a:lnTo>
                  <a:pt x="43197" y="67586"/>
                </a:lnTo>
                <a:lnTo>
                  <a:pt x="34770" y="67586"/>
                </a:lnTo>
                <a:lnTo>
                  <a:pt x="34770" y="59326"/>
                </a:lnTo>
                <a:close/>
                <a:moveTo>
                  <a:pt x="51848" y="59326"/>
                </a:moveTo>
                <a:lnTo>
                  <a:pt x="51848" y="67586"/>
                </a:lnTo>
                <a:lnTo>
                  <a:pt x="43421" y="67586"/>
                </a:lnTo>
                <a:lnTo>
                  <a:pt x="43421" y="59326"/>
                </a:lnTo>
                <a:close/>
                <a:moveTo>
                  <a:pt x="60499" y="59326"/>
                </a:moveTo>
                <a:lnTo>
                  <a:pt x="60499" y="67586"/>
                </a:lnTo>
                <a:lnTo>
                  <a:pt x="52071" y="67586"/>
                </a:lnTo>
                <a:lnTo>
                  <a:pt x="52071" y="59326"/>
                </a:lnTo>
                <a:close/>
                <a:moveTo>
                  <a:pt x="69149" y="59326"/>
                </a:moveTo>
                <a:lnTo>
                  <a:pt x="69149" y="67586"/>
                </a:lnTo>
                <a:lnTo>
                  <a:pt x="60722" y="67586"/>
                </a:lnTo>
                <a:lnTo>
                  <a:pt x="60722" y="59326"/>
                </a:lnTo>
                <a:close/>
                <a:moveTo>
                  <a:pt x="77800" y="59326"/>
                </a:moveTo>
                <a:lnTo>
                  <a:pt x="77800" y="67586"/>
                </a:lnTo>
                <a:lnTo>
                  <a:pt x="69373" y="67586"/>
                </a:lnTo>
                <a:lnTo>
                  <a:pt x="69373" y="59326"/>
                </a:lnTo>
                <a:close/>
                <a:moveTo>
                  <a:pt x="86506" y="59326"/>
                </a:moveTo>
                <a:lnTo>
                  <a:pt x="86506" y="67586"/>
                </a:lnTo>
                <a:lnTo>
                  <a:pt x="78023" y="67586"/>
                </a:lnTo>
                <a:lnTo>
                  <a:pt x="78023" y="59326"/>
                </a:lnTo>
                <a:close/>
                <a:moveTo>
                  <a:pt x="95157" y="59326"/>
                </a:moveTo>
                <a:lnTo>
                  <a:pt x="95157" y="67586"/>
                </a:lnTo>
                <a:lnTo>
                  <a:pt x="86730" y="67586"/>
                </a:lnTo>
                <a:lnTo>
                  <a:pt x="86730" y="59326"/>
                </a:lnTo>
                <a:close/>
                <a:moveTo>
                  <a:pt x="103808" y="59326"/>
                </a:moveTo>
                <a:lnTo>
                  <a:pt x="103808" y="67586"/>
                </a:lnTo>
                <a:lnTo>
                  <a:pt x="95380" y="67586"/>
                </a:lnTo>
                <a:lnTo>
                  <a:pt x="95380" y="59326"/>
                </a:lnTo>
                <a:close/>
                <a:moveTo>
                  <a:pt x="112458" y="59326"/>
                </a:moveTo>
                <a:lnTo>
                  <a:pt x="112458" y="67586"/>
                </a:lnTo>
                <a:lnTo>
                  <a:pt x="104031" y="67586"/>
                </a:lnTo>
                <a:lnTo>
                  <a:pt x="104031" y="59326"/>
                </a:lnTo>
                <a:close/>
                <a:moveTo>
                  <a:pt x="121109" y="59326"/>
                </a:moveTo>
                <a:lnTo>
                  <a:pt x="121109" y="67586"/>
                </a:lnTo>
                <a:lnTo>
                  <a:pt x="112681" y="67586"/>
                </a:lnTo>
                <a:lnTo>
                  <a:pt x="112681" y="59326"/>
                </a:lnTo>
                <a:close/>
                <a:moveTo>
                  <a:pt x="129760" y="59326"/>
                </a:moveTo>
                <a:lnTo>
                  <a:pt x="129760" y="67586"/>
                </a:lnTo>
                <a:lnTo>
                  <a:pt x="121332" y="67586"/>
                </a:lnTo>
                <a:lnTo>
                  <a:pt x="121332" y="59326"/>
                </a:lnTo>
                <a:close/>
                <a:moveTo>
                  <a:pt x="138410" y="59326"/>
                </a:moveTo>
                <a:lnTo>
                  <a:pt x="138410" y="67586"/>
                </a:lnTo>
                <a:lnTo>
                  <a:pt x="129983" y="67586"/>
                </a:lnTo>
                <a:lnTo>
                  <a:pt x="129983" y="59326"/>
                </a:lnTo>
                <a:close/>
                <a:moveTo>
                  <a:pt x="147117" y="59326"/>
                </a:moveTo>
                <a:lnTo>
                  <a:pt x="147117" y="67586"/>
                </a:lnTo>
                <a:lnTo>
                  <a:pt x="138633" y="67586"/>
                </a:lnTo>
                <a:lnTo>
                  <a:pt x="138633" y="59326"/>
                </a:lnTo>
                <a:close/>
                <a:moveTo>
                  <a:pt x="155767" y="59326"/>
                </a:moveTo>
                <a:lnTo>
                  <a:pt x="155767" y="67586"/>
                </a:lnTo>
                <a:lnTo>
                  <a:pt x="147340" y="67586"/>
                </a:lnTo>
                <a:lnTo>
                  <a:pt x="147340" y="59326"/>
                </a:lnTo>
                <a:close/>
                <a:moveTo>
                  <a:pt x="164418" y="59326"/>
                </a:moveTo>
                <a:lnTo>
                  <a:pt x="164418" y="67586"/>
                </a:lnTo>
                <a:lnTo>
                  <a:pt x="155990" y="67586"/>
                </a:lnTo>
                <a:lnTo>
                  <a:pt x="155990" y="59326"/>
                </a:lnTo>
                <a:close/>
                <a:moveTo>
                  <a:pt x="173069" y="59326"/>
                </a:moveTo>
                <a:lnTo>
                  <a:pt x="173069" y="67586"/>
                </a:lnTo>
                <a:lnTo>
                  <a:pt x="164641" y="67586"/>
                </a:lnTo>
                <a:lnTo>
                  <a:pt x="164641" y="59326"/>
                </a:lnTo>
                <a:close/>
                <a:moveTo>
                  <a:pt x="181719" y="59326"/>
                </a:moveTo>
                <a:lnTo>
                  <a:pt x="181719" y="67586"/>
                </a:lnTo>
                <a:lnTo>
                  <a:pt x="173292" y="67586"/>
                </a:lnTo>
                <a:lnTo>
                  <a:pt x="173292" y="59326"/>
                </a:lnTo>
                <a:close/>
                <a:moveTo>
                  <a:pt x="190370" y="59326"/>
                </a:moveTo>
                <a:lnTo>
                  <a:pt x="190370" y="67586"/>
                </a:lnTo>
                <a:lnTo>
                  <a:pt x="181942" y="67586"/>
                </a:lnTo>
                <a:lnTo>
                  <a:pt x="181942" y="59326"/>
                </a:lnTo>
                <a:close/>
                <a:moveTo>
                  <a:pt x="199020" y="59326"/>
                </a:moveTo>
                <a:lnTo>
                  <a:pt x="199020" y="67586"/>
                </a:lnTo>
                <a:lnTo>
                  <a:pt x="190593" y="67586"/>
                </a:lnTo>
                <a:lnTo>
                  <a:pt x="190593" y="59326"/>
                </a:lnTo>
                <a:close/>
                <a:moveTo>
                  <a:pt x="207727" y="59326"/>
                </a:moveTo>
                <a:lnTo>
                  <a:pt x="207727" y="67586"/>
                </a:lnTo>
                <a:lnTo>
                  <a:pt x="199244" y="67586"/>
                </a:lnTo>
                <a:lnTo>
                  <a:pt x="199244" y="59326"/>
                </a:lnTo>
                <a:close/>
                <a:moveTo>
                  <a:pt x="216377" y="59326"/>
                </a:moveTo>
                <a:lnTo>
                  <a:pt x="216377" y="67586"/>
                </a:lnTo>
                <a:lnTo>
                  <a:pt x="207950" y="67586"/>
                </a:lnTo>
                <a:lnTo>
                  <a:pt x="207950" y="59326"/>
                </a:lnTo>
                <a:close/>
                <a:moveTo>
                  <a:pt x="225028" y="59326"/>
                </a:moveTo>
                <a:lnTo>
                  <a:pt x="225028" y="67586"/>
                </a:lnTo>
                <a:lnTo>
                  <a:pt x="216601" y="67586"/>
                </a:lnTo>
                <a:lnTo>
                  <a:pt x="216601" y="59326"/>
                </a:lnTo>
                <a:close/>
                <a:moveTo>
                  <a:pt x="233679" y="59326"/>
                </a:moveTo>
                <a:lnTo>
                  <a:pt x="233679" y="67586"/>
                </a:lnTo>
                <a:lnTo>
                  <a:pt x="225251" y="67586"/>
                </a:lnTo>
                <a:lnTo>
                  <a:pt x="225251" y="59326"/>
                </a:lnTo>
                <a:close/>
                <a:moveTo>
                  <a:pt x="242329" y="59326"/>
                </a:moveTo>
                <a:lnTo>
                  <a:pt x="242329" y="67586"/>
                </a:lnTo>
                <a:lnTo>
                  <a:pt x="233902" y="67586"/>
                </a:lnTo>
                <a:lnTo>
                  <a:pt x="233902" y="59326"/>
                </a:lnTo>
                <a:close/>
                <a:moveTo>
                  <a:pt x="250980" y="59326"/>
                </a:moveTo>
                <a:lnTo>
                  <a:pt x="250980" y="67586"/>
                </a:lnTo>
                <a:lnTo>
                  <a:pt x="242553" y="67586"/>
                </a:lnTo>
                <a:lnTo>
                  <a:pt x="242553" y="59326"/>
                </a:lnTo>
                <a:close/>
                <a:moveTo>
                  <a:pt x="259686" y="59326"/>
                </a:moveTo>
                <a:lnTo>
                  <a:pt x="259686" y="67586"/>
                </a:lnTo>
                <a:lnTo>
                  <a:pt x="251203" y="67586"/>
                </a:lnTo>
                <a:lnTo>
                  <a:pt x="251203" y="59326"/>
                </a:lnTo>
                <a:close/>
                <a:moveTo>
                  <a:pt x="268337" y="59326"/>
                </a:moveTo>
                <a:lnTo>
                  <a:pt x="268337" y="67586"/>
                </a:lnTo>
                <a:lnTo>
                  <a:pt x="259910" y="67586"/>
                </a:lnTo>
                <a:lnTo>
                  <a:pt x="259910" y="59326"/>
                </a:lnTo>
                <a:close/>
                <a:moveTo>
                  <a:pt x="276988" y="59326"/>
                </a:moveTo>
                <a:lnTo>
                  <a:pt x="276988" y="67586"/>
                </a:lnTo>
                <a:lnTo>
                  <a:pt x="268560" y="67586"/>
                </a:lnTo>
                <a:lnTo>
                  <a:pt x="268560" y="59326"/>
                </a:lnTo>
                <a:close/>
                <a:moveTo>
                  <a:pt x="17190" y="67810"/>
                </a:moveTo>
                <a:lnTo>
                  <a:pt x="17190" y="76014"/>
                </a:lnTo>
                <a:lnTo>
                  <a:pt x="8762" y="76014"/>
                </a:lnTo>
                <a:lnTo>
                  <a:pt x="8762" y="67810"/>
                </a:lnTo>
                <a:close/>
                <a:moveTo>
                  <a:pt x="25840" y="67810"/>
                </a:moveTo>
                <a:lnTo>
                  <a:pt x="25840" y="76014"/>
                </a:lnTo>
                <a:lnTo>
                  <a:pt x="17413" y="76014"/>
                </a:lnTo>
                <a:lnTo>
                  <a:pt x="17413" y="67810"/>
                </a:lnTo>
                <a:close/>
                <a:moveTo>
                  <a:pt x="34547" y="67810"/>
                </a:moveTo>
                <a:lnTo>
                  <a:pt x="34547" y="76014"/>
                </a:lnTo>
                <a:lnTo>
                  <a:pt x="26064" y="76014"/>
                </a:lnTo>
                <a:lnTo>
                  <a:pt x="26064" y="67810"/>
                </a:lnTo>
                <a:close/>
                <a:moveTo>
                  <a:pt x="43197" y="67810"/>
                </a:moveTo>
                <a:lnTo>
                  <a:pt x="43197" y="76014"/>
                </a:lnTo>
                <a:lnTo>
                  <a:pt x="34770" y="76014"/>
                </a:lnTo>
                <a:lnTo>
                  <a:pt x="34770" y="67810"/>
                </a:lnTo>
                <a:close/>
                <a:moveTo>
                  <a:pt x="51848" y="67810"/>
                </a:moveTo>
                <a:lnTo>
                  <a:pt x="51848" y="76014"/>
                </a:lnTo>
                <a:lnTo>
                  <a:pt x="43421" y="76014"/>
                </a:lnTo>
                <a:lnTo>
                  <a:pt x="43421" y="67810"/>
                </a:lnTo>
                <a:close/>
                <a:moveTo>
                  <a:pt x="60499" y="67810"/>
                </a:moveTo>
                <a:lnTo>
                  <a:pt x="60499" y="76014"/>
                </a:lnTo>
                <a:lnTo>
                  <a:pt x="52071" y="76014"/>
                </a:lnTo>
                <a:lnTo>
                  <a:pt x="52071" y="67810"/>
                </a:lnTo>
                <a:close/>
                <a:moveTo>
                  <a:pt x="69149" y="67810"/>
                </a:moveTo>
                <a:lnTo>
                  <a:pt x="69149" y="76014"/>
                </a:lnTo>
                <a:lnTo>
                  <a:pt x="60722" y="76014"/>
                </a:lnTo>
                <a:lnTo>
                  <a:pt x="60722" y="67810"/>
                </a:lnTo>
                <a:close/>
                <a:moveTo>
                  <a:pt x="77800" y="67810"/>
                </a:moveTo>
                <a:lnTo>
                  <a:pt x="77800" y="76014"/>
                </a:lnTo>
                <a:lnTo>
                  <a:pt x="69373" y="76014"/>
                </a:lnTo>
                <a:lnTo>
                  <a:pt x="69373" y="67810"/>
                </a:lnTo>
                <a:close/>
                <a:moveTo>
                  <a:pt x="86506" y="67810"/>
                </a:moveTo>
                <a:lnTo>
                  <a:pt x="86506" y="76014"/>
                </a:lnTo>
                <a:lnTo>
                  <a:pt x="78023" y="76014"/>
                </a:lnTo>
                <a:lnTo>
                  <a:pt x="78023" y="67810"/>
                </a:lnTo>
                <a:close/>
                <a:moveTo>
                  <a:pt x="95157" y="67810"/>
                </a:moveTo>
                <a:lnTo>
                  <a:pt x="95157" y="76014"/>
                </a:lnTo>
                <a:lnTo>
                  <a:pt x="86730" y="76014"/>
                </a:lnTo>
                <a:lnTo>
                  <a:pt x="86730" y="67810"/>
                </a:lnTo>
                <a:close/>
                <a:moveTo>
                  <a:pt x="103808" y="67810"/>
                </a:moveTo>
                <a:lnTo>
                  <a:pt x="103808" y="76014"/>
                </a:lnTo>
                <a:lnTo>
                  <a:pt x="95380" y="76014"/>
                </a:lnTo>
                <a:lnTo>
                  <a:pt x="95380" y="67810"/>
                </a:lnTo>
                <a:close/>
                <a:moveTo>
                  <a:pt x="112458" y="67810"/>
                </a:moveTo>
                <a:lnTo>
                  <a:pt x="112458" y="76014"/>
                </a:lnTo>
                <a:lnTo>
                  <a:pt x="104031" y="76014"/>
                </a:lnTo>
                <a:lnTo>
                  <a:pt x="104031" y="67810"/>
                </a:lnTo>
                <a:close/>
                <a:moveTo>
                  <a:pt x="121109" y="67810"/>
                </a:moveTo>
                <a:lnTo>
                  <a:pt x="121109" y="76014"/>
                </a:lnTo>
                <a:lnTo>
                  <a:pt x="112681" y="76014"/>
                </a:lnTo>
                <a:lnTo>
                  <a:pt x="112681" y="67810"/>
                </a:lnTo>
                <a:close/>
                <a:moveTo>
                  <a:pt x="129760" y="67810"/>
                </a:moveTo>
                <a:lnTo>
                  <a:pt x="129760" y="76014"/>
                </a:lnTo>
                <a:lnTo>
                  <a:pt x="121332" y="76014"/>
                </a:lnTo>
                <a:lnTo>
                  <a:pt x="121332" y="67810"/>
                </a:lnTo>
                <a:close/>
                <a:moveTo>
                  <a:pt x="138410" y="67810"/>
                </a:moveTo>
                <a:lnTo>
                  <a:pt x="138410" y="76014"/>
                </a:lnTo>
                <a:lnTo>
                  <a:pt x="129983" y="76014"/>
                </a:lnTo>
                <a:lnTo>
                  <a:pt x="129983" y="67810"/>
                </a:lnTo>
                <a:close/>
                <a:moveTo>
                  <a:pt x="147117" y="67810"/>
                </a:moveTo>
                <a:lnTo>
                  <a:pt x="147117" y="76014"/>
                </a:lnTo>
                <a:lnTo>
                  <a:pt x="138633" y="76014"/>
                </a:lnTo>
                <a:lnTo>
                  <a:pt x="138633" y="67810"/>
                </a:lnTo>
                <a:close/>
                <a:moveTo>
                  <a:pt x="155767" y="67810"/>
                </a:moveTo>
                <a:lnTo>
                  <a:pt x="155767" y="76014"/>
                </a:lnTo>
                <a:lnTo>
                  <a:pt x="147340" y="76014"/>
                </a:lnTo>
                <a:lnTo>
                  <a:pt x="147340" y="67810"/>
                </a:lnTo>
                <a:close/>
                <a:moveTo>
                  <a:pt x="164418" y="67810"/>
                </a:moveTo>
                <a:lnTo>
                  <a:pt x="164418" y="76014"/>
                </a:lnTo>
                <a:lnTo>
                  <a:pt x="155990" y="76014"/>
                </a:lnTo>
                <a:lnTo>
                  <a:pt x="155990" y="67810"/>
                </a:lnTo>
                <a:close/>
                <a:moveTo>
                  <a:pt x="173069" y="67810"/>
                </a:moveTo>
                <a:lnTo>
                  <a:pt x="173069" y="76014"/>
                </a:lnTo>
                <a:lnTo>
                  <a:pt x="164641" y="76014"/>
                </a:lnTo>
                <a:lnTo>
                  <a:pt x="164641" y="67810"/>
                </a:lnTo>
                <a:close/>
                <a:moveTo>
                  <a:pt x="181719" y="67810"/>
                </a:moveTo>
                <a:lnTo>
                  <a:pt x="181719" y="76014"/>
                </a:lnTo>
                <a:lnTo>
                  <a:pt x="173292" y="76014"/>
                </a:lnTo>
                <a:lnTo>
                  <a:pt x="173292" y="67810"/>
                </a:lnTo>
                <a:close/>
                <a:moveTo>
                  <a:pt x="190370" y="67810"/>
                </a:moveTo>
                <a:lnTo>
                  <a:pt x="190370" y="76014"/>
                </a:lnTo>
                <a:lnTo>
                  <a:pt x="181942" y="76014"/>
                </a:lnTo>
                <a:lnTo>
                  <a:pt x="181942" y="67810"/>
                </a:lnTo>
                <a:close/>
                <a:moveTo>
                  <a:pt x="199020" y="67810"/>
                </a:moveTo>
                <a:lnTo>
                  <a:pt x="199020" y="76014"/>
                </a:lnTo>
                <a:lnTo>
                  <a:pt x="190593" y="76014"/>
                </a:lnTo>
                <a:lnTo>
                  <a:pt x="190593" y="67810"/>
                </a:lnTo>
                <a:close/>
                <a:moveTo>
                  <a:pt x="207727" y="67810"/>
                </a:moveTo>
                <a:lnTo>
                  <a:pt x="207727" y="76014"/>
                </a:lnTo>
                <a:lnTo>
                  <a:pt x="199244" y="76014"/>
                </a:lnTo>
                <a:lnTo>
                  <a:pt x="199244" y="67810"/>
                </a:lnTo>
                <a:close/>
                <a:moveTo>
                  <a:pt x="216377" y="67810"/>
                </a:moveTo>
                <a:lnTo>
                  <a:pt x="216377" y="76014"/>
                </a:lnTo>
                <a:lnTo>
                  <a:pt x="207950" y="76014"/>
                </a:lnTo>
                <a:lnTo>
                  <a:pt x="207950" y="67810"/>
                </a:lnTo>
                <a:close/>
                <a:moveTo>
                  <a:pt x="225028" y="67810"/>
                </a:moveTo>
                <a:lnTo>
                  <a:pt x="225028" y="76014"/>
                </a:lnTo>
                <a:lnTo>
                  <a:pt x="216601" y="76014"/>
                </a:lnTo>
                <a:lnTo>
                  <a:pt x="216601" y="67810"/>
                </a:lnTo>
                <a:close/>
                <a:moveTo>
                  <a:pt x="233679" y="67810"/>
                </a:moveTo>
                <a:lnTo>
                  <a:pt x="233679" y="76014"/>
                </a:lnTo>
                <a:lnTo>
                  <a:pt x="225251" y="76014"/>
                </a:lnTo>
                <a:lnTo>
                  <a:pt x="225251" y="67810"/>
                </a:lnTo>
                <a:close/>
                <a:moveTo>
                  <a:pt x="242329" y="67810"/>
                </a:moveTo>
                <a:lnTo>
                  <a:pt x="242329" y="76014"/>
                </a:lnTo>
                <a:lnTo>
                  <a:pt x="233902" y="76014"/>
                </a:lnTo>
                <a:lnTo>
                  <a:pt x="233902" y="67810"/>
                </a:lnTo>
                <a:close/>
                <a:moveTo>
                  <a:pt x="250980" y="67810"/>
                </a:moveTo>
                <a:lnTo>
                  <a:pt x="250980" y="76014"/>
                </a:lnTo>
                <a:lnTo>
                  <a:pt x="242553" y="76014"/>
                </a:lnTo>
                <a:lnTo>
                  <a:pt x="242553" y="67810"/>
                </a:lnTo>
                <a:close/>
                <a:moveTo>
                  <a:pt x="259686" y="67810"/>
                </a:moveTo>
                <a:lnTo>
                  <a:pt x="259686" y="76014"/>
                </a:lnTo>
                <a:lnTo>
                  <a:pt x="251203" y="76014"/>
                </a:lnTo>
                <a:lnTo>
                  <a:pt x="251203" y="67810"/>
                </a:lnTo>
                <a:close/>
                <a:moveTo>
                  <a:pt x="268337" y="67810"/>
                </a:moveTo>
                <a:lnTo>
                  <a:pt x="268337" y="76014"/>
                </a:lnTo>
                <a:lnTo>
                  <a:pt x="259910" y="76014"/>
                </a:lnTo>
                <a:lnTo>
                  <a:pt x="259910" y="67810"/>
                </a:lnTo>
                <a:close/>
                <a:moveTo>
                  <a:pt x="276988" y="67810"/>
                </a:moveTo>
                <a:lnTo>
                  <a:pt x="276988" y="76014"/>
                </a:lnTo>
                <a:lnTo>
                  <a:pt x="268560" y="76014"/>
                </a:lnTo>
                <a:lnTo>
                  <a:pt x="268560" y="67810"/>
                </a:lnTo>
                <a:close/>
                <a:moveTo>
                  <a:pt x="17190" y="76237"/>
                </a:moveTo>
                <a:lnTo>
                  <a:pt x="17190" y="84497"/>
                </a:lnTo>
                <a:lnTo>
                  <a:pt x="8762" y="84497"/>
                </a:lnTo>
                <a:lnTo>
                  <a:pt x="8762" y="76237"/>
                </a:lnTo>
                <a:close/>
                <a:moveTo>
                  <a:pt x="25840" y="76237"/>
                </a:moveTo>
                <a:lnTo>
                  <a:pt x="25840" y="84497"/>
                </a:lnTo>
                <a:lnTo>
                  <a:pt x="17413" y="84497"/>
                </a:lnTo>
                <a:lnTo>
                  <a:pt x="17413" y="76237"/>
                </a:lnTo>
                <a:close/>
                <a:moveTo>
                  <a:pt x="34547" y="76237"/>
                </a:moveTo>
                <a:lnTo>
                  <a:pt x="34547" y="84497"/>
                </a:lnTo>
                <a:lnTo>
                  <a:pt x="26064" y="84497"/>
                </a:lnTo>
                <a:lnTo>
                  <a:pt x="26064" y="76237"/>
                </a:lnTo>
                <a:close/>
                <a:moveTo>
                  <a:pt x="43197" y="76237"/>
                </a:moveTo>
                <a:lnTo>
                  <a:pt x="43197" y="84497"/>
                </a:lnTo>
                <a:lnTo>
                  <a:pt x="34770" y="84497"/>
                </a:lnTo>
                <a:lnTo>
                  <a:pt x="34770" y="76237"/>
                </a:lnTo>
                <a:close/>
                <a:moveTo>
                  <a:pt x="51848" y="76237"/>
                </a:moveTo>
                <a:lnTo>
                  <a:pt x="51848" y="84497"/>
                </a:lnTo>
                <a:lnTo>
                  <a:pt x="43421" y="84497"/>
                </a:lnTo>
                <a:lnTo>
                  <a:pt x="43421" y="76237"/>
                </a:lnTo>
                <a:close/>
                <a:moveTo>
                  <a:pt x="60499" y="76237"/>
                </a:moveTo>
                <a:lnTo>
                  <a:pt x="60499" y="84497"/>
                </a:lnTo>
                <a:lnTo>
                  <a:pt x="52071" y="84497"/>
                </a:lnTo>
                <a:lnTo>
                  <a:pt x="52071" y="76237"/>
                </a:lnTo>
                <a:close/>
                <a:moveTo>
                  <a:pt x="69149" y="76237"/>
                </a:moveTo>
                <a:lnTo>
                  <a:pt x="69149" y="84497"/>
                </a:lnTo>
                <a:lnTo>
                  <a:pt x="60722" y="84497"/>
                </a:lnTo>
                <a:lnTo>
                  <a:pt x="60722" y="76237"/>
                </a:lnTo>
                <a:close/>
                <a:moveTo>
                  <a:pt x="77800" y="76237"/>
                </a:moveTo>
                <a:lnTo>
                  <a:pt x="77800" y="84497"/>
                </a:lnTo>
                <a:lnTo>
                  <a:pt x="69373" y="84497"/>
                </a:lnTo>
                <a:lnTo>
                  <a:pt x="69373" y="76237"/>
                </a:lnTo>
                <a:close/>
                <a:moveTo>
                  <a:pt x="86506" y="76237"/>
                </a:moveTo>
                <a:lnTo>
                  <a:pt x="86506" y="84497"/>
                </a:lnTo>
                <a:lnTo>
                  <a:pt x="78023" y="84497"/>
                </a:lnTo>
                <a:lnTo>
                  <a:pt x="78023" y="76237"/>
                </a:lnTo>
                <a:close/>
                <a:moveTo>
                  <a:pt x="95157" y="76237"/>
                </a:moveTo>
                <a:lnTo>
                  <a:pt x="95157" y="84497"/>
                </a:lnTo>
                <a:lnTo>
                  <a:pt x="86730" y="84497"/>
                </a:lnTo>
                <a:lnTo>
                  <a:pt x="86730" y="76237"/>
                </a:lnTo>
                <a:close/>
                <a:moveTo>
                  <a:pt x="103808" y="76237"/>
                </a:moveTo>
                <a:lnTo>
                  <a:pt x="103808" y="84497"/>
                </a:lnTo>
                <a:lnTo>
                  <a:pt x="95380" y="84497"/>
                </a:lnTo>
                <a:lnTo>
                  <a:pt x="95380" y="76237"/>
                </a:lnTo>
                <a:close/>
                <a:moveTo>
                  <a:pt x="112458" y="76237"/>
                </a:moveTo>
                <a:lnTo>
                  <a:pt x="112458" y="84497"/>
                </a:lnTo>
                <a:lnTo>
                  <a:pt x="104031" y="84497"/>
                </a:lnTo>
                <a:lnTo>
                  <a:pt x="104031" y="76237"/>
                </a:lnTo>
                <a:close/>
                <a:moveTo>
                  <a:pt x="121109" y="76237"/>
                </a:moveTo>
                <a:lnTo>
                  <a:pt x="121109" y="84497"/>
                </a:lnTo>
                <a:lnTo>
                  <a:pt x="112681" y="84497"/>
                </a:lnTo>
                <a:lnTo>
                  <a:pt x="112681" y="76237"/>
                </a:lnTo>
                <a:close/>
                <a:moveTo>
                  <a:pt x="129760" y="76237"/>
                </a:moveTo>
                <a:lnTo>
                  <a:pt x="129760" y="84497"/>
                </a:lnTo>
                <a:lnTo>
                  <a:pt x="121332" y="84497"/>
                </a:lnTo>
                <a:lnTo>
                  <a:pt x="121332" y="76237"/>
                </a:lnTo>
                <a:close/>
                <a:moveTo>
                  <a:pt x="138410" y="76237"/>
                </a:moveTo>
                <a:lnTo>
                  <a:pt x="138410" y="84497"/>
                </a:lnTo>
                <a:lnTo>
                  <a:pt x="129983" y="84497"/>
                </a:lnTo>
                <a:lnTo>
                  <a:pt x="129983" y="76237"/>
                </a:lnTo>
                <a:close/>
                <a:moveTo>
                  <a:pt x="147117" y="76237"/>
                </a:moveTo>
                <a:lnTo>
                  <a:pt x="147117" y="84497"/>
                </a:lnTo>
                <a:lnTo>
                  <a:pt x="138633" y="84497"/>
                </a:lnTo>
                <a:lnTo>
                  <a:pt x="138633" y="76237"/>
                </a:lnTo>
                <a:close/>
                <a:moveTo>
                  <a:pt x="155767" y="76237"/>
                </a:moveTo>
                <a:lnTo>
                  <a:pt x="155767" y="84497"/>
                </a:lnTo>
                <a:lnTo>
                  <a:pt x="147340" y="84497"/>
                </a:lnTo>
                <a:lnTo>
                  <a:pt x="147340" y="76237"/>
                </a:lnTo>
                <a:close/>
                <a:moveTo>
                  <a:pt x="164418" y="76237"/>
                </a:moveTo>
                <a:lnTo>
                  <a:pt x="164418" y="84497"/>
                </a:lnTo>
                <a:lnTo>
                  <a:pt x="155990" y="84497"/>
                </a:lnTo>
                <a:lnTo>
                  <a:pt x="155990" y="76237"/>
                </a:lnTo>
                <a:close/>
                <a:moveTo>
                  <a:pt x="173069" y="76237"/>
                </a:moveTo>
                <a:lnTo>
                  <a:pt x="173069" y="84497"/>
                </a:lnTo>
                <a:lnTo>
                  <a:pt x="164641" y="84497"/>
                </a:lnTo>
                <a:lnTo>
                  <a:pt x="164641" y="76237"/>
                </a:lnTo>
                <a:close/>
                <a:moveTo>
                  <a:pt x="181719" y="76237"/>
                </a:moveTo>
                <a:lnTo>
                  <a:pt x="181719" y="84497"/>
                </a:lnTo>
                <a:lnTo>
                  <a:pt x="173292" y="84497"/>
                </a:lnTo>
                <a:lnTo>
                  <a:pt x="173292" y="76237"/>
                </a:lnTo>
                <a:close/>
                <a:moveTo>
                  <a:pt x="190370" y="76237"/>
                </a:moveTo>
                <a:lnTo>
                  <a:pt x="190370" y="84497"/>
                </a:lnTo>
                <a:lnTo>
                  <a:pt x="181942" y="84497"/>
                </a:lnTo>
                <a:lnTo>
                  <a:pt x="181942" y="76237"/>
                </a:lnTo>
                <a:close/>
                <a:moveTo>
                  <a:pt x="199020" y="76237"/>
                </a:moveTo>
                <a:lnTo>
                  <a:pt x="199020" y="84497"/>
                </a:lnTo>
                <a:lnTo>
                  <a:pt x="190593" y="84497"/>
                </a:lnTo>
                <a:lnTo>
                  <a:pt x="190593" y="76237"/>
                </a:lnTo>
                <a:close/>
                <a:moveTo>
                  <a:pt x="207727" y="76237"/>
                </a:moveTo>
                <a:lnTo>
                  <a:pt x="207727" y="84497"/>
                </a:lnTo>
                <a:lnTo>
                  <a:pt x="199244" y="84497"/>
                </a:lnTo>
                <a:lnTo>
                  <a:pt x="199244" y="76237"/>
                </a:lnTo>
                <a:close/>
                <a:moveTo>
                  <a:pt x="216377" y="76237"/>
                </a:moveTo>
                <a:lnTo>
                  <a:pt x="216377" y="84497"/>
                </a:lnTo>
                <a:lnTo>
                  <a:pt x="207950" y="84497"/>
                </a:lnTo>
                <a:lnTo>
                  <a:pt x="207950" y="76237"/>
                </a:lnTo>
                <a:close/>
                <a:moveTo>
                  <a:pt x="225028" y="76237"/>
                </a:moveTo>
                <a:lnTo>
                  <a:pt x="225028" y="84497"/>
                </a:lnTo>
                <a:lnTo>
                  <a:pt x="216601" y="84497"/>
                </a:lnTo>
                <a:lnTo>
                  <a:pt x="216601" y="76237"/>
                </a:lnTo>
                <a:close/>
                <a:moveTo>
                  <a:pt x="233679" y="76237"/>
                </a:moveTo>
                <a:lnTo>
                  <a:pt x="233679" y="84497"/>
                </a:lnTo>
                <a:lnTo>
                  <a:pt x="225251" y="84497"/>
                </a:lnTo>
                <a:lnTo>
                  <a:pt x="225251" y="76237"/>
                </a:lnTo>
                <a:close/>
                <a:moveTo>
                  <a:pt x="242329" y="76237"/>
                </a:moveTo>
                <a:lnTo>
                  <a:pt x="242329" y="84497"/>
                </a:lnTo>
                <a:lnTo>
                  <a:pt x="233902" y="84497"/>
                </a:lnTo>
                <a:lnTo>
                  <a:pt x="233902" y="76237"/>
                </a:lnTo>
                <a:close/>
                <a:moveTo>
                  <a:pt x="250980" y="76237"/>
                </a:moveTo>
                <a:lnTo>
                  <a:pt x="250980" y="84497"/>
                </a:lnTo>
                <a:lnTo>
                  <a:pt x="242553" y="84497"/>
                </a:lnTo>
                <a:lnTo>
                  <a:pt x="242553" y="76237"/>
                </a:lnTo>
                <a:close/>
                <a:moveTo>
                  <a:pt x="259686" y="76237"/>
                </a:moveTo>
                <a:lnTo>
                  <a:pt x="259686" y="84497"/>
                </a:lnTo>
                <a:lnTo>
                  <a:pt x="251203" y="84497"/>
                </a:lnTo>
                <a:lnTo>
                  <a:pt x="251203" y="76237"/>
                </a:lnTo>
                <a:close/>
                <a:moveTo>
                  <a:pt x="268337" y="76237"/>
                </a:moveTo>
                <a:lnTo>
                  <a:pt x="268337" y="84497"/>
                </a:lnTo>
                <a:lnTo>
                  <a:pt x="259910" y="84497"/>
                </a:lnTo>
                <a:lnTo>
                  <a:pt x="259910" y="76237"/>
                </a:lnTo>
                <a:close/>
                <a:moveTo>
                  <a:pt x="276988" y="76237"/>
                </a:moveTo>
                <a:lnTo>
                  <a:pt x="276988" y="84497"/>
                </a:lnTo>
                <a:lnTo>
                  <a:pt x="268560" y="84497"/>
                </a:lnTo>
                <a:lnTo>
                  <a:pt x="268560" y="76237"/>
                </a:lnTo>
                <a:close/>
                <a:moveTo>
                  <a:pt x="17190" y="84720"/>
                </a:moveTo>
                <a:lnTo>
                  <a:pt x="17190" y="92924"/>
                </a:lnTo>
                <a:lnTo>
                  <a:pt x="8762" y="92924"/>
                </a:lnTo>
                <a:lnTo>
                  <a:pt x="8762" y="84720"/>
                </a:lnTo>
                <a:close/>
                <a:moveTo>
                  <a:pt x="25840" y="84720"/>
                </a:moveTo>
                <a:lnTo>
                  <a:pt x="25840" y="92924"/>
                </a:lnTo>
                <a:lnTo>
                  <a:pt x="17413" y="92924"/>
                </a:lnTo>
                <a:lnTo>
                  <a:pt x="17413" y="84720"/>
                </a:lnTo>
                <a:close/>
                <a:moveTo>
                  <a:pt x="34547" y="84720"/>
                </a:moveTo>
                <a:lnTo>
                  <a:pt x="34547" y="92924"/>
                </a:lnTo>
                <a:lnTo>
                  <a:pt x="26064" y="92924"/>
                </a:lnTo>
                <a:lnTo>
                  <a:pt x="26064" y="84720"/>
                </a:lnTo>
                <a:close/>
                <a:moveTo>
                  <a:pt x="43197" y="84720"/>
                </a:moveTo>
                <a:lnTo>
                  <a:pt x="43197" y="92924"/>
                </a:lnTo>
                <a:lnTo>
                  <a:pt x="34770" y="92924"/>
                </a:lnTo>
                <a:lnTo>
                  <a:pt x="34770" y="84720"/>
                </a:lnTo>
                <a:close/>
                <a:moveTo>
                  <a:pt x="51848" y="84720"/>
                </a:moveTo>
                <a:lnTo>
                  <a:pt x="51848" y="92924"/>
                </a:lnTo>
                <a:lnTo>
                  <a:pt x="43421" y="92924"/>
                </a:lnTo>
                <a:lnTo>
                  <a:pt x="43421" y="84720"/>
                </a:lnTo>
                <a:close/>
                <a:moveTo>
                  <a:pt x="60499" y="84720"/>
                </a:moveTo>
                <a:lnTo>
                  <a:pt x="60499" y="92924"/>
                </a:lnTo>
                <a:lnTo>
                  <a:pt x="52071" y="92924"/>
                </a:lnTo>
                <a:lnTo>
                  <a:pt x="52071" y="84720"/>
                </a:lnTo>
                <a:close/>
                <a:moveTo>
                  <a:pt x="69149" y="84720"/>
                </a:moveTo>
                <a:lnTo>
                  <a:pt x="69149" y="92924"/>
                </a:lnTo>
                <a:lnTo>
                  <a:pt x="60722" y="92924"/>
                </a:lnTo>
                <a:lnTo>
                  <a:pt x="60722" y="84720"/>
                </a:lnTo>
                <a:close/>
                <a:moveTo>
                  <a:pt x="77800" y="84720"/>
                </a:moveTo>
                <a:lnTo>
                  <a:pt x="77800" y="92924"/>
                </a:lnTo>
                <a:lnTo>
                  <a:pt x="69373" y="92924"/>
                </a:lnTo>
                <a:lnTo>
                  <a:pt x="69373" y="84720"/>
                </a:lnTo>
                <a:close/>
                <a:moveTo>
                  <a:pt x="86506" y="84720"/>
                </a:moveTo>
                <a:lnTo>
                  <a:pt x="86506" y="92924"/>
                </a:lnTo>
                <a:lnTo>
                  <a:pt x="78023" y="92924"/>
                </a:lnTo>
                <a:lnTo>
                  <a:pt x="78023" y="84720"/>
                </a:lnTo>
                <a:close/>
                <a:moveTo>
                  <a:pt x="95157" y="84720"/>
                </a:moveTo>
                <a:lnTo>
                  <a:pt x="95157" y="92924"/>
                </a:lnTo>
                <a:lnTo>
                  <a:pt x="86730" y="92924"/>
                </a:lnTo>
                <a:lnTo>
                  <a:pt x="86730" y="84720"/>
                </a:lnTo>
                <a:close/>
                <a:moveTo>
                  <a:pt x="103808" y="84720"/>
                </a:moveTo>
                <a:lnTo>
                  <a:pt x="103808" y="92924"/>
                </a:lnTo>
                <a:lnTo>
                  <a:pt x="95380" y="92924"/>
                </a:lnTo>
                <a:lnTo>
                  <a:pt x="95380" y="84720"/>
                </a:lnTo>
                <a:close/>
                <a:moveTo>
                  <a:pt x="112458" y="84720"/>
                </a:moveTo>
                <a:lnTo>
                  <a:pt x="112458" y="92924"/>
                </a:lnTo>
                <a:lnTo>
                  <a:pt x="104031" y="92924"/>
                </a:lnTo>
                <a:lnTo>
                  <a:pt x="104031" y="84720"/>
                </a:lnTo>
                <a:close/>
                <a:moveTo>
                  <a:pt x="121109" y="84720"/>
                </a:moveTo>
                <a:lnTo>
                  <a:pt x="121109" y="92924"/>
                </a:lnTo>
                <a:lnTo>
                  <a:pt x="112681" y="92924"/>
                </a:lnTo>
                <a:lnTo>
                  <a:pt x="112681" y="84720"/>
                </a:lnTo>
                <a:close/>
                <a:moveTo>
                  <a:pt x="129760" y="84720"/>
                </a:moveTo>
                <a:lnTo>
                  <a:pt x="129760" y="92924"/>
                </a:lnTo>
                <a:lnTo>
                  <a:pt x="121332" y="92924"/>
                </a:lnTo>
                <a:lnTo>
                  <a:pt x="121332" y="84720"/>
                </a:lnTo>
                <a:close/>
                <a:moveTo>
                  <a:pt x="138410" y="84720"/>
                </a:moveTo>
                <a:lnTo>
                  <a:pt x="138410" y="92924"/>
                </a:lnTo>
                <a:lnTo>
                  <a:pt x="129983" y="92924"/>
                </a:lnTo>
                <a:lnTo>
                  <a:pt x="129983" y="84720"/>
                </a:lnTo>
                <a:close/>
                <a:moveTo>
                  <a:pt x="147117" y="84720"/>
                </a:moveTo>
                <a:lnTo>
                  <a:pt x="147117" y="92924"/>
                </a:lnTo>
                <a:lnTo>
                  <a:pt x="138633" y="92924"/>
                </a:lnTo>
                <a:lnTo>
                  <a:pt x="138633" y="84720"/>
                </a:lnTo>
                <a:close/>
                <a:moveTo>
                  <a:pt x="155767" y="84720"/>
                </a:moveTo>
                <a:lnTo>
                  <a:pt x="155767" y="92924"/>
                </a:lnTo>
                <a:lnTo>
                  <a:pt x="147340" y="92924"/>
                </a:lnTo>
                <a:lnTo>
                  <a:pt x="147340" y="84720"/>
                </a:lnTo>
                <a:close/>
                <a:moveTo>
                  <a:pt x="164418" y="84720"/>
                </a:moveTo>
                <a:lnTo>
                  <a:pt x="164418" y="92924"/>
                </a:lnTo>
                <a:lnTo>
                  <a:pt x="155990" y="92924"/>
                </a:lnTo>
                <a:lnTo>
                  <a:pt x="155990" y="84720"/>
                </a:lnTo>
                <a:close/>
                <a:moveTo>
                  <a:pt x="173069" y="84720"/>
                </a:moveTo>
                <a:lnTo>
                  <a:pt x="173069" y="92924"/>
                </a:lnTo>
                <a:lnTo>
                  <a:pt x="164641" y="92924"/>
                </a:lnTo>
                <a:lnTo>
                  <a:pt x="164641" y="84720"/>
                </a:lnTo>
                <a:close/>
                <a:moveTo>
                  <a:pt x="181719" y="84720"/>
                </a:moveTo>
                <a:lnTo>
                  <a:pt x="181719" y="92924"/>
                </a:lnTo>
                <a:lnTo>
                  <a:pt x="173292" y="92924"/>
                </a:lnTo>
                <a:lnTo>
                  <a:pt x="173292" y="84720"/>
                </a:lnTo>
                <a:close/>
                <a:moveTo>
                  <a:pt x="190370" y="84720"/>
                </a:moveTo>
                <a:lnTo>
                  <a:pt x="190370" y="92924"/>
                </a:lnTo>
                <a:lnTo>
                  <a:pt x="181942" y="92924"/>
                </a:lnTo>
                <a:lnTo>
                  <a:pt x="181942" y="84720"/>
                </a:lnTo>
                <a:close/>
                <a:moveTo>
                  <a:pt x="199020" y="84720"/>
                </a:moveTo>
                <a:lnTo>
                  <a:pt x="199020" y="92924"/>
                </a:lnTo>
                <a:lnTo>
                  <a:pt x="190593" y="92924"/>
                </a:lnTo>
                <a:lnTo>
                  <a:pt x="190593" y="84720"/>
                </a:lnTo>
                <a:close/>
                <a:moveTo>
                  <a:pt x="207727" y="84720"/>
                </a:moveTo>
                <a:lnTo>
                  <a:pt x="207727" y="92924"/>
                </a:lnTo>
                <a:lnTo>
                  <a:pt x="199244" y="92924"/>
                </a:lnTo>
                <a:lnTo>
                  <a:pt x="199244" y="84720"/>
                </a:lnTo>
                <a:close/>
                <a:moveTo>
                  <a:pt x="216377" y="84720"/>
                </a:moveTo>
                <a:lnTo>
                  <a:pt x="216377" y="92924"/>
                </a:lnTo>
                <a:lnTo>
                  <a:pt x="207950" y="92924"/>
                </a:lnTo>
                <a:lnTo>
                  <a:pt x="207950" y="84720"/>
                </a:lnTo>
                <a:close/>
                <a:moveTo>
                  <a:pt x="225028" y="84720"/>
                </a:moveTo>
                <a:lnTo>
                  <a:pt x="225028" y="92924"/>
                </a:lnTo>
                <a:lnTo>
                  <a:pt x="216601" y="92924"/>
                </a:lnTo>
                <a:lnTo>
                  <a:pt x="216601" y="84720"/>
                </a:lnTo>
                <a:close/>
                <a:moveTo>
                  <a:pt x="233679" y="84720"/>
                </a:moveTo>
                <a:lnTo>
                  <a:pt x="233679" y="92924"/>
                </a:lnTo>
                <a:lnTo>
                  <a:pt x="225251" y="92924"/>
                </a:lnTo>
                <a:lnTo>
                  <a:pt x="225251" y="84720"/>
                </a:lnTo>
                <a:close/>
                <a:moveTo>
                  <a:pt x="242329" y="84720"/>
                </a:moveTo>
                <a:lnTo>
                  <a:pt x="242329" y="92924"/>
                </a:lnTo>
                <a:lnTo>
                  <a:pt x="233902" y="92924"/>
                </a:lnTo>
                <a:lnTo>
                  <a:pt x="233902" y="84720"/>
                </a:lnTo>
                <a:close/>
                <a:moveTo>
                  <a:pt x="250980" y="84720"/>
                </a:moveTo>
                <a:lnTo>
                  <a:pt x="250980" y="92924"/>
                </a:lnTo>
                <a:lnTo>
                  <a:pt x="242553" y="92924"/>
                </a:lnTo>
                <a:lnTo>
                  <a:pt x="242553" y="84720"/>
                </a:lnTo>
                <a:close/>
                <a:moveTo>
                  <a:pt x="259686" y="84720"/>
                </a:moveTo>
                <a:lnTo>
                  <a:pt x="259686" y="92924"/>
                </a:lnTo>
                <a:lnTo>
                  <a:pt x="251203" y="92924"/>
                </a:lnTo>
                <a:lnTo>
                  <a:pt x="251203" y="84720"/>
                </a:lnTo>
                <a:close/>
                <a:moveTo>
                  <a:pt x="268337" y="84720"/>
                </a:moveTo>
                <a:lnTo>
                  <a:pt x="268337" y="92924"/>
                </a:lnTo>
                <a:lnTo>
                  <a:pt x="259910" y="92924"/>
                </a:lnTo>
                <a:lnTo>
                  <a:pt x="259910" y="84720"/>
                </a:lnTo>
                <a:close/>
                <a:moveTo>
                  <a:pt x="276988" y="84720"/>
                </a:moveTo>
                <a:lnTo>
                  <a:pt x="276988" y="92924"/>
                </a:lnTo>
                <a:lnTo>
                  <a:pt x="268560" y="92924"/>
                </a:lnTo>
                <a:lnTo>
                  <a:pt x="268560" y="84720"/>
                </a:lnTo>
                <a:close/>
                <a:moveTo>
                  <a:pt x="17190" y="93148"/>
                </a:moveTo>
                <a:lnTo>
                  <a:pt x="17190" y="101408"/>
                </a:lnTo>
                <a:lnTo>
                  <a:pt x="8762" y="101408"/>
                </a:lnTo>
                <a:lnTo>
                  <a:pt x="8762" y="93148"/>
                </a:lnTo>
                <a:close/>
                <a:moveTo>
                  <a:pt x="25840" y="93148"/>
                </a:moveTo>
                <a:lnTo>
                  <a:pt x="25840" y="101408"/>
                </a:lnTo>
                <a:lnTo>
                  <a:pt x="17413" y="101408"/>
                </a:lnTo>
                <a:lnTo>
                  <a:pt x="17413" y="93148"/>
                </a:lnTo>
                <a:close/>
                <a:moveTo>
                  <a:pt x="34547" y="93148"/>
                </a:moveTo>
                <a:lnTo>
                  <a:pt x="34547" y="101408"/>
                </a:lnTo>
                <a:lnTo>
                  <a:pt x="26064" y="101408"/>
                </a:lnTo>
                <a:lnTo>
                  <a:pt x="26064" y="93148"/>
                </a:lnTo>
                <a:close/>
                <a:moveTo>
                  <a:pt x="43197" y="93148"/>
                </a:moveTo>
                <a:lnTo>
                  <a:pt x="43197" y="101408"/>
                </a:lnTo>
                <a:lnTo>
                  <a:pt x="34770" y="101408"/>
                </a:lnTo>
                <a:lnTo>
                  <a:pt x="34770" y="93148"/>
                </a:lnTo>
                <a:close/>
                <a:moveTo>
                  <a:pt x="51848" y="93148"/>
                </a:moveTo>
                <a:lnTo>
                  <a:pt x="51848" y="101408"/>
                </a:lnTo>
                <a:lnTo>
                  <a:pt x="43421" y="101408"/>
                </a:lnTo>
                <a:lnTo>
                  <a:pt x="43421" y="93148"/>
                </a:lnTo>
                <a:close/>
                <a:moveTo>
                  <a:pt x="60499" y="93148"/>
                </a:moveTo>
                <a:lnTo>
                  <a:pt x="60499" y="101408"/>
                </a:lnTo>
                <a:lnTo>
                  <a:pt x="52071" y="101408"/>
                </a:lnTo>
                <a:lnTo>
                  <a:pt x="52071" y="93148"/>
                </a:lnTo>
                <a:close/>
                <a:moveTo>
                  <a:pt x="69149" y="93148"/>
                </a:moveTo>
                <a:lnTo>
                  <a:pt x="69149" y="101408"/>
                </a:lnTo>
                <a:lnTo>
                  <a:pt x="60722" y="101408"/>
                </a:lnTo>
                <a:lnTo>
                  <a:pt x="60722" y="93148"/>
                </a:lnTo>
                <a:close/>
                <a:moveTo>
                  <a:pt x="77800" y="93148"/>
                </a:moveTo>
                <a:lnTo>
                  <a:pt x="77800" y="101408"/>
                </a:lnTo>
                <a:lnTo>
                  <a:pt x="69373" y="101408"/>
                </a:lnTo>
                <a:lnTo>
                  <a:pt x="69373" y="93148"/>
                </a:lnTo>
                <a:close/>
                <a:moveTo>
                  <a:pt x="86506" y="93148"/>
                </a:moveTo>
                <a:lnTo>
                  <a:pt x="86506" y="101408"/>
                </a:lnTo>
                <a:lnTo>
                  <a:pt x="78023" y="101408"/>
                </a:lnTo>
                <a:lnTo>
                  <a:pt x="78023" y="93148"/>
                </a:lnTo>
                <a:close/>
                <a:moveTo>
                  <a:pt x="95157" y="93148"/>
                </a:moveTo>
                <a:lnTo>
                  <a:pt x="95157" y="101408"/>
                </a:lnTo>
                <a:lnTo>
                  <a:pt x="86730" y="101408"/>
                </a:lnTo>
                <a:lnTo>
                  <a:pt x="86730" y="93148"/>
                </a:lnTo>
                <a:close/>
                <a:moveTo>
                  <a:pt x="103808" y="93148"/>
                </a:moveTo>
                <a:lnTo>
                  <a:pt x="103808" y="101408"/>
                </a:lnTo>
                <a:lnTo>
                  <a:pt x="95380" y="101408"/>
                </a:lnTo>
                <a:lnTo>
                  <a:pt x="95380" y="93148"/>
                </a:lnTo>
                <a:close/>
                <a:moveTo>
                  <a:pt x="112458" y="93148"/>
                </a:moveTo>
                <a:lnTo>
                  <a:pt x="112458" y="101408"/>
                </a:lnTo>
                <a:lnTo>
                  <a:pt x="104031" y="101408"/>
                </a:lnTo>
                <a:lnTo>
                  <a:pt x="104031" y="93148"/>
                </a:lnTo>
                <a:close/>
                <a:moveTo>
                  <a:pt x="121109" y="93148"/>
                </a:moveTo>
                <a:lnTo>
                  <a:pt x="121109" y="101408"/>
                </a:lnTo>
                <a:lnTo>
                  <a:pt x="112681" y="101408"/>
                </a:lnTo>
                <a:lnTo>
                  <a:pt x="112681" y="93148"/>
                </a:lnTo>
                <a:close/>
                <a:moveTo>
                  <a:pt x="129760" y="93148"/>
                </a:moveTo>
                <a:lnTo>
                  <a:pt x="129760" y="101408"/>
                </a:lnTo>
                <a:lnTo>
                  <a:pt x="121332" y="101408"/>
                </a:lnTo>
                <a:lnTo>
                  <a:pt x="121332" y="93148"/>
                </a:lnTo>
                <a:close/>
                <a:moveTo>
                  <a:pt x="138410" y="93148"/>
                </a:moveTo>
                <a:lnTo>
                  <a:pt x="138410" y="101408"/>
                </a:lnTo>
                <a:lnTo>
                  <a:pt x="129983" y="101408"/>
                </a:lnTo>
                <a:lnTo>
                  <a:pt x="129983" y="93148"/>
                </a:lnTo>
                <a:close/>
                <a:moveTo>
                  <a:pt x="147117" y="93148"/>
                </a:moveTo>
                <a:lnTo>
                  <a:pt x="147117" y="101408"/>
                </a:lnTo>
                <a:lnTo>
                  <a:pt x="138633" y="101408"/>
                </a:lnTo>
                <a:lnTo>
                  <a:pt x="138633" y="93148"/>
                </a:lnTo>
                <a:close/>
                <a:moveTo>
                  <a:pt x="155767" y="93148"/>
                </a:moveTo>
                <a:lnTo>
                  <a:pt x="155767" y="101408"/>
                </a:lnTo>
                <a:lnTo>
                  <a:pt x="147340" y="101408"/>
                </a:lnTo>
                <a:lnTo>
                  <a:pt x="147340" y="93148"/>
                </a:lnTo>
                <a:close/>
                <a:moveTo>
                  <a:pt x="164418" y="93148"/>
                </a:moveTo>
                <a:lnTo>
                  <a:pt x="164418" y="101408"/>
                </a:lnTo>
                <a:lnTo>
                  <a:pt x="155990" y="101408"/>
                </a:lnTo>
                <a:lnTo>
                  <a:pt x="155990" y="93148"/>
                </a:lnTo>
                <a:close/>
                <a:moveTo>
                  <a:pt x="173069" y="93148"/>
                </a:moveTo>
                <a:lnTo>
                  <a:pt x="173069" y="101408"/>
                </a:lnTo>
                <a:lnTo>
                  <a:pt x="164641" y="101408"/>
                </a:lnTo>
                <a:lnTo>
                  <a:pt x="164641" y="93148"/>
                </a:lnTo>
                <a:close/>
                <a:moveTo>
                  <a:pt x="181719" y="93148"/>
                </a:moveTo>
                <a:lnTo>
                  <a:pt x="181719" y="101408"/>
                </a:lnTo>
                <a:lnTo>
                  <a:pt x="173292" y="101408"/>
                </a:lnTo>
                <a:lnTo>
                  <a:pt x="173292" y="93148"/>
                </a:lnTo>
                <a:close/>
                <a:moveTo>
                  <a:pt x="190370" y="93148"/>
                </a:moveTo>
                <a:lnTo>
                  <a:pt x="190370" y="101408"/>
                </a:lnTo>
                <a:lnTo>
                  <a:pt x="181942" y="101408"/>
                </a:lnTo>
                <a:lnTo>
                  <a:pt x="181942" y="93148"/>
                </a:lnTo>
                <a:close/>
                <a:moveTo>
                  <a:pt x="199020" y="93148"/>
                </a:moveTo>
                <a:lnTo>
                  <a:pt x="199020" y="101408"/>
                </a:lnTo>
                <a:lnTo>
                  <a:pt x="190593" y="101408"/>
                </a:lnTo>
                <a:lnTo>
                  <a:pt x="190593" y="93148"/>
                </a:lnTo>
                <a:close/>
                <a:moveTo>
                  <a:pt x="207727" y="93148"/>
                </a:moveTo>
                <a:lnTo>
                  <a:pt x="207727" y="101408"/>
                </a:lnTo>
                <a:lnTo>
                  <a:pt x="199244" y="101408"/>
                </a:lnTo>
                <a:lnTo>
                  <a:pt x="199244" y="93148"/>
                </a:lnTo>
                <a:close/>
                <a:moveTo>
                  <a:pt x="216377" y="93148"/>
                </a:moveTo>
                <a:lnTo>
                  <a:pt x="216377" y="101408"/>
                </a:lnTo>
                <a:lnTo>
                  <a:pt x="207950" y="101408"/>
                </a:lnTo>
                <a:lnTo>
                  <a:pt x="207950" y="93148"/>
                </a:lnTo>
                <a:close/>
                <a:moveTo>
                  <a:pt x="225028" y="93148"/>
                </a:moveTo>
                <a:lnTo>
                  <a:pt x="225028" y="101408"/>
                </a:lnTo>
                <a:lnTo>
                  <a:pt x="216601" y="101408"/>
                </a:lnTo>
                <a:lnTo>
                  <a:pt x="216601" y="93148"/>
                </a:lnTo>
                <a:close/>
                <a:moveTo>
                  <a:pt x="233679" y="93148"/>
                </a:moveTo>
                <a:lnTo>
                  <a:pt x="233679" y="101408"/>
                </a:lnTo>
                <a:lnTo>
                  <a:pt x="225251" y="101408"/>
                </a:lnTo>
                <a:lnTo>
                  <a:pt x="225251" y="93148"/>
                </a:lnTo>
                <a:close/>
                <a:moveTo>
                  <a:pt x="242329" y="93148"/>
                </a:moveTo>
                <a:lnTo>
                  <a:pt x="242329" y="101408"/>
                </a:lnTo>
                <a:lnTo>
                  <a:pt x="233902" y="101408"/>
                </a:lnTo>
                <a:lnTo>
                  <a:pt x="233902" y="93148"/>
                </a:lnTo>
                <a:close/>
                <a:moveTo>
                  <a:pt x="250980" y="93148"/>
                </a:moveTo>
                <a:lnTo>
                  <a:pt x="250980" y="101408"/>
                </a:lnTo>
                <a:lnTo>
                  <a:pt x="242553" y="101408"/>
                </a:lnTo>
                <a:lnTo>
                  <a:pt x="242553" y="93148"/>
                </a:lnTo>
                <a:close/>
                <a:moveTo>
                  <a:pt x="259686" y="93148"/>
                </a:moveTo>
                <a:lnTo>
                  <a:pt x="259686" y="101408"/>
                </a:lnTo>
                <a:lnTo>
                  <a:pt x="251203" y="101408"/>
                </a:lnTo>
                <a:lnTo>
                  <a:pt x="251203" y="93148"/>
                </a:lnTo>
                <a:close/>
                <a:moveTo>
                  <a:pt x="268337" y="93148"/>
                </a:moveTo>
                <a:lnTo>
                  <a:pt x="268337" y="101408"/>
                </a:lnTo>
                <a:lnTo>
                  <a:pt x="259910" y="101408"/>
                </a:lnTo>
                <a:lnTo>
                  <a:pt x="259910" y="93148"/>
                </a:lnTo>
                <a:close/>
                <a:moveTo>
                  <a:pt x="276988" y="93148"/>
                </a:moveTo>
                <a:lnTo>
                  <a:pt x="276988" y="101408"/>
                </a:lnTo>
                <a:lnTo>
                  <a:pt x="268560" y="101408"/>
                </a:lnTo>
                <a:lnTo>
                  <a:pt x="268560" y="93148"/>
                </a:lnTo>
                <a:close/>
                <a:moveTo>
                  <a:pt x="17190" y="101631"/>
                </a:moveTo>
                <a:lnTo>
                  <a:pt x="17190" y="109891"/>
                </a:lnTo>
                <a:lnTo>
                  <a:pt x="8762" y="109891"/>
                </a:lnTo>
                <a:lnTo>
                  <a:pt x="8762" y="101631"/>
                </a:lnTo>
                <a:close/>
                <a:moveTo>
                  <a:pt x="25840" y="101631"/>
                </a:moveTo>
                <a:lnTo>
                  <a:pt x="25840" y="109891"/>
                </a:lnTo>
                <a:lnTo>
                  <a:pt x="17413" y="109891"/>
                </a:lnTo>
                <a:lnTo>
                  <a:pt x="17413" y="101631"/>
                </a:lnTo>
                <a:close/>
                <a:moveTo>
                  <a:pt x="34547" y="101631"/>
                </a:moveTo>
                <a:lnTo>
                  <a:pt x="34547" y="109891"/>
                </a:lnTo>
                <a:lnTo>
                  <a:pt x="26064" y="109891"/>
                </a:lnTo>
                <a:lnTo>
                  <a:pt x="26064" y="101631"/>
                </a:lnTo>
                <a:close/>
                <a:moveTo>
                  <a:pt x="43197" y="101631"/>
                </a:moveTo>
                <a:lnTo>
                  <a:pt x="43197" y="109891"/>
                </a:lnTo>
                <a:lnTo>
                  <a:pt x="34770" y="109891"/>
                </a:lnTo>
                <a:lnTo>
                  <a:pt x="34770" y="101631"/>
                </a:lnTo>
                <a:close/>
                <a:moveTo>
                  <a:pt x="51848" y="101631"/>
                </a:moveTo>
                <a:lnTo>
                  <a:pt x="51848" y="109891"/>
                </a:lnTo>
                <a:lnTo>
                  <a:pt x="43421" y="109891"/>
                </a:lnTo>
                <a:lnTo>
                  <a:pt x="43421" y="101631"/>
                </a:lnTo>
                <a:close/>
                <a:moveTo>
                  <a:pt x="60499" y="101631"/>
                </a:moveTo>
                <a:lnTo>
                  <a:pt x="60499" y="109891"/>
                </a:lnTo>
                <a:lnTo>
                  <a:pt x="52071" y="109891"/>
                </a:lnTo>
                <a:lnTo>
                  <a:pt x="52071" y="101631"/>
                </a:lnTo>
                <a:close/>
                <a:moveTo>
                  <a:pt x="69149" y="101631"/>
                </a:moveTo>
                <a:lnTo>
                  <a:pt x="69149" y="109891"/>
                </a:lnTo>
                <a:lnTo>
                  <a:pt x="60722" y="109891"/>
                </a:lnTo>
                <a:lnTo>
                  <a:pt x="60722" y="101631"/>
                </a:lnTo>
                <a:close/>
                <a:moveTo>
                  <a:pt x="77800" y="101631"/>
                </a:moveTo>
                <a:lnTo>
                  <a:pt x="77800" y="109891"/>
                </a:lnTo>
                <a:lnTo>
                  <a:pt x="69373" y="109891"/>
                </a:lnTo>
                <a:lnTo>
                  <a:pt x="69373" y="101631"/>
                </a:lnTo>
                <a:close/>
                <a:moveTo>
                  <a:pt x="86506" y="101631"/>
                </a:moveTo>
                <a:lnTo>
                  <a:pt x="86506" y="109891"/>
                </a:lnTo>
                <a:lnTo>
                  <a:pt x="78023" y="109891"/>
                </a:lnTo>
                <a:lnTo>
                  <a:pt x="78023" y="101631"/>
                </a:lnTo>
                <a:close/>
                <a:moveTo>
                  <a:pt x="95157" y="101631"/>
                </a:moveTo>
                <a:lnTo>
                  <a:pt x="95157" y="109891"/>
                </a:lnTo>
                <a:lnTo>
                  <a:pt x="86730" y="109891"/>
                </a:lnTo>
                <a:lnTo>
                  <a:pt x="86730" y="101631"/>
                </a:lnTo>
                <a:close/>
                <a:moveTo>
                  <a:pt x="103808" y="101631"/>
                </a:moveTo>
                <a:lnTo>
                  <a:pt x="103808" y="109891"/>
                </a:lnTo>
                <a:lnTo>
                  <a:pt x="95380" y="109891"/>
                </a:lnTo>
                <a:lnTo>
                  <a:pt x="95380" y="101631"/>
                </a:lnTo>
                <a:close/>
                <a:moveTo>
                  <a:pt x="112458" y="101631"/>
                </a:moveTo>
                <a:lnTo>
                  <a:pt x="112458" y="109891"/>
                </a:lnTo>
                <a:lnTo>
                  <a:pt x="104031" y="109891"/>
                </a:lnTo>
                <a:lnTo>
                  <a:pt x="104031" y="101631"/>
                </a:lnTo>
                <a:close/>
                <a:moveTo>
                  <a:pt x="121109" y="101631"/>
                </a:moveTo>
                <a:lnTo>
                  <a:pt x="121109" y="109891"/>
                </a:lnTo>
                <a:lnTo>
                  <a:pt x="112681" y="109891"/>
                </a:lnTo>
                <a:lnTo>
                  <a:pt x="112681" y="101631"/>
                </a:lnTo>
                <a:close/>
                <a:moveTo>
                  <a:pt x="129760" y="101631"/>
                </a:moveTo>
                <a:lnTo>
                  <a:pt x="129760" y="109891"/>
                </a:lnTo>
                <a:lnTo>
                  <a:pt x="121332" y="109891"/>
                </a:lnTo>
                <a:lnTo>
                  <a:pt x="121332" y="101631"/>
                </a:lnTo>
                <a:close/>
                <a:moveTo>
                  <a:pt x="138410" y="101631"/>
                </a:moveTo>
                <a:lnTo>
                  <a:pt x="138410" y="109891"/>
                </a:lnTo>
                <a:lnTo>
                  <a:pt x="129983" y="109891"/>
                </a:lnTo>
                <a:lnTo>
                  <a:pt x="129983" y="101631"/>
                </a:lnTo>
                <a:close/>
                <a:moveTo>
                  <a:pt x="147117" y="101631"/>
                </a:moveTo>
                <a:lnTo>
                  <a:pt x="147117" y="109891"/>
                </a:lnTo>
                <a:lnTo>
                  <a:pt x="138633" y="109891"/>
                </a:lnTo>
                <a:lnTo>
                  <a:pt x="138633" y="101631"/>
                </a:lnTo>
                <a:close/>
                <a:moveTo>
                  <a:pt x="155767" y="101631"/>
                </a:moveTo>
                <a:lnTo>
                  <a:pt x="155767" y="109891"/>
                </a:lnTo>
                <a:lnTo>
                  <a:pt x="147340" y="109891"/>
                </a:lnTo>
                <a:lnTo>
                  <a:pt x="147340" y="101631"/>
                </a:lnTo>
                <a:close/>
                <a:moveTo>
                  <a:pt x="164418" y="101631"/>
                </a:moveTo>
                <a:lnTo>
                  <a:pt x="164418" y="109891"/>
                </a:lnTo>
                <a:lnTo>
                  <a:pt x="155990" y="109891"/>
                </a:lnTo>
                <a:lnTo>
                  <a:pt x="155990" y="101631"/>
                </a:lnTo>
                <a:close/>
                <a:moveTo>
                  <a:pt x="173069" y="101631"/>
                </a:moveTo>
                <a:lnTo>
                  <a:pt x="173069" y="109891"/>
                </a:lnTo>
                <a:lnTo>
                  <a:pt x="164641" y="109891"/>
                </a:lnTo>
                <a:lnTo>
                  <a:pt x="164641" y="101631"/>
                </a:lnTo>
                <a:close/>
                <a:moveTo>
                  <a:pt x="181719" y="101631"/>
                </a:moveTo>
                <a:lnTo>
                  <a:pt x="181719" y="109891"/>
                </a:lnTo>
                <a:lnTo>
                  <a:pt x="173292" y="109891"/>
                </a:lnTo>
                <a:lnTo>
                  <a:pt x="173292" y="101631"/>
                </a:lnTo>
                <a:close/>
                <a:moveTo>
                  <a:pt x="190370" y="101631"/>
                </a:moveTo>
                <a:lnTo>
                  <a:pt x="190370" y="109891"/>
                </a:lnTo>
                <a:lnTo>
                  <a:pt x="181942" y="109891"/>
                </a:lnTo>
                <a:lnTo>
                  <a:pt x="181942" y="101631"/>
                </a:lnTo>
                <a:close/>
                <a:moveTo>
                  <a:pt x="199020" y="101631"/>
                </a:moveTo>
                <a:lnTo>
                  <a:pt x="199020" y="109891"/>
                </a:lnTo>
                <a:lnTo>
                  <a:pt x="190593" y="109891"/>
                </a:lnTo>
                <a:lnTo>
                  <a:pt x="190593" y="101631"/>
                </a:lnTo>
                <a:close/>
                <a:moveTo>
                  <a:pt x="207727" y="101631"/>
                </a:moveTo>
                <a:lnTo>
                  <a:pt x="207727" y="109891"/>
                </a:lnTo>
                <a:lnTo>
                  <a:pt x="199244" y="109891"/>
                </a:lnTo>
                <a:lnTo>
                  <a:pt x="199244" y="101631"/>
                </a:lnTo>
                <a:close/>
                <a:moveTo>
                  <a:pt x="216377" y="101631"/>
                </a:moveTo>
                <a:lnTo>
                  <a:pt x="216377" y="109891"/>
                </a:lnTo>
                <a:lnTo>
                  <a:pt x="207950" y="109891"/>
                </a:lnTo>
                <a:lnTo>
                  <a:pt x="207950" y="101631"/>
                </a:lnTo>
                <a:close/>
                <a:moveTo>
                  <a:pt x="225028" y="101631"/>
                </a:moveTo>
                <a:lnTo>
                  <a:pt x="225028" y="109891"/>
                </a:lnTo>
                <a:lnTo>
                  <a:pt x="216601" y="109891"/>
                </a:lnTo>
                <a:lnTo>
                  <a:pt x="216601" y="101631"/>
                </a:lnTo>
                <a:close/>
                <a:moveTo>
                  <a:pt x="233679" y="101631"/>
                </a:moveTo>
                <a:lnTo>
                  <a:pt x="233679" y="109891"/>
                </a:lnTo>
                <a:lnTo>
                  <a:pt x="225251" y="109891"/>
                </a:lnTo>
                <a:lnTo>
                  <a:pt x="225251" y="101631"/>
                </a:lnTo>
                <a:close/>
                <a:moveTo>
                  <a:pt x="242329" y="101631"/>
                </a:moveTo>
                <a:lnTo>
                  <a:pt x="242329" y="109891"/>
                </a:lnTo>
                <a:lnTo>
                  <a:pt x="233902" y="109891"/>
                </a:lnTo>
                <a:lnTo>
                  <a:pt x="233902" y="101631"/>
                </a:lnTo>
                <a:close/>
                <a:moveTo>
                  <a:pt x="250980" y="101631"/>
                </a:moveTo>
                <a:lnTo>
                  <a:pt x="250980" y="109891"/>
                </a:lnTo>
                <a:lnTo>
                  <a:pt x="242553" y="109891"/>
                </a:lnTo>
                <a:lnTo>
                  <a:pt x="242553" y="101631"/>
                </a:lnTo>
                <a:close/>
                <a:moveTo>
                  <a:pt x="259686" y="101631"/>
                </a:moveTo>
                <a:lnTo>
                  <a:pt x="259686" y="109891"/>
                </a:lnTo>
                <a:lnTo>
                  <a:pt x="251203" y="109891"/>
                </a:lnTo>
                <a:lnTo>
                  <a:pt x="251203" y="101631"/>
                </a:lnTo>
                <a:close/>
                <a:moveTo>
                  <a:pt x="268337" y="101631"/>
                </a:moveTo>
                <a:lnTo>
                  <a:pt x="268337" y="109891"/>
                </a:lnTo>
                <a:lnTo>
                  <a:pt x="259910" y="109891"/>
                </a:lnTo>
                <a:lnTo>
                  <a:pt x="259910" y="101631"/>
                </a:lnTo>
                <a:close/>
                <a:moveTo>
                  <a:pt x="276988" y="101631"/>
                </a:moveTo>
                <a:lnTo>
                  <a:pt x="276988" y="109891"/>
                </a:lnTo>
                <a:lnTo>
                  <a:pt x="268560" y="109891"/>
                </a:lnTo>
                <a:lnTo>
                  <a:pt x="268560" y="101631"/>
                </a:lnTo>
                <a:close/>
                <a:moveTo>
                  <a:pt x="17190" y="110114"/>
                </a:moveTo>
                <a:lnTo>
                  <a:pt x="17190" y="118318"/>
                </a:lnTo>
                <a:lnTo>
                  <a:pt x="8762" y="118318"/>
                </a:lnTo>
                <a:lnTo>
                  <a:pt x="8762" y="110114"/>
                </a:lnTo>
                <a:close/>
                <a:moveTo>
                  <a:pt x="25840" y="110114"/>
                </a:moveTo>
                <a:lnTo>
                  <a:pt x="25840" y="118318"/>
                </a:lnTo>
                <a:lnTo>
                  <a:pt x="17413" y="118318"/>
                </a:lnTo>
                <a:lnTo>
                  <a:pt x="17413" y="110114"/>
                </a:lnTo>
                <a:close/>
                <a:moveTo>
                  <a:pt x="34547" y="110114"/>
                </a:moveTo>
                <a:lnTo>
                  <a:pt x="34547" y="118318"/>
                </a:lnTo>
                <a:lnTo>
                  <a:pt x="26064" y="118318"/>
                </a:lnTo>
                <a:lnTo>
                  <a:pt x="26064" y="110114"/>
                </a:lnTo>
                <a:close/>
                <a:moveTo>
                  <a:pt x="43197" y="110114"/>
                </a:moveTo>
                <a:lnTo>
                  <a:pt x="43197" y="118318"/>
                </a:lnTo>
                <a:lnTo>
                  <a:pt x="34770" y="118318"/>
                </a:lnTo>
                <a:lnTo>
                  <a:pt x="34770" y="110114"/>
                </a:lnTo>
                <a:close/>
                <a:moveTo>
                  <a:pt x="51848" y="110114"/>
                </a:moveTo>
                <a:lnTo>
                  <a:pt x="51848" y="118318"/>
                </a:lnTo>
                <a:lnTo>
                  <a:pt x="43421" y="118318"/>
                </a:lnTo>
                <a:lnTo>
                  <a:pt x="43421" y="110114"/>
                </a:lnTo>
                <a:close/>
                <a:moveTo>
                  <a:pt x="60499" y="110114"/>
                </a:moveTo>
                <a:lnTo>
                  <a:pt x="60499" y="118318"/>
                </a:lnTo>
                <a:lnTo>
                  <a:pt x="52071" y="118318"/>
                </a:lnTo>
                <a:lnTo>
                  <a:pt x="52071" y="110114"/>
                </a:lnTo>
                <a:close/>
                <a:moveTo>
                  <a:pt x="69149" y="110114"/>
                </a:moveTo>
                <a:lnTo>
                  <a:pt x="69149" y="118318"/>
                </a:lnTo>
                <a:lnTo>
                  <a:pt x="60722" y="118318"/>
                </a:lnTo>
                <a:lnTo>
                  <a:pt x="60722" y="110114"/>
                </a:lnTo>
                <a:close/>
                <a:moveTo>
                  <a:pt x="77800" y="110114"/>
                </a:moveTo>
                <a:lnTo>
                  <a:pt x="77800" y="118318"/>
                </a:lnTo>
                <a:lnTo>
                  <a:pt x="69373" y="118318"/>
                </a:lnTo>
                <a:lnTo>
                  <a:pt x="69373" y="110114"/>
                </a:lnTo>
                <a:close/>
                <a:moveTo>
                  <a:pt x="86506" y="110114"/>
                </a:moveTo>
                <a:lnTo>
                  <a:pt x="86506" y="118318"/>
                </a:lnTo>
                <a:lnTo>
                  <a:pt x="78023" y="118318"/>
                </a:lnTo>
                <a:lnTo>
                  <a:pt x="78023" y="110114"/>
                </a:lnTo>
                <a:close/>
                <a:moveTo>
                  <a:pt x="95157" y="110114"/>
                </a:moveTo>
                <a:lnTo>
                  <a:pt x="95157" y="118318"/>
                </a:lnTo>
                <a:lnTo>
                  <a:pt x="86730" y="118318"/>
                </a:lnTo>
                <a:lnTo>
                  <a:pt x="86730" y="110114"/>
                </a:lnTo>
                <a:close/>
                <a:moveTo>
                  <a:pt x="103808" y="110114"/>
                </a:moveTo>
                <a:lnTo>
                  <a:pt x="103808" y="118318"/>
                </a:lnTo>
                <a:lnTo>
                  <a:pt x="95380" y="118318"/>
                </a:lnTo>
                <a:lnTo>
                  <a:pt x="95380" y="110114"/>
                </a:lnTo>
                <a:close/>
                <a:moveTo>
                  <a:pt x="112458" y="110114"/>
                </a:moveTo>
                <a:lnTo>
                  <a:pt x="112458" y="118318"/>
                </a:lnTo>
                <a:lnTo>
                  <a:pt x="104031" y="118318"/>
                </a:lnTo>
                <a:lnTo>
                  <a:pt x="104031" y="110114"/>
                </a:lnTo>
                <a:close/>
                <a:moveTo>
                  <a:pt x="121109" y="110114"/>
                </a:moveTo>
                <a:lnTo>
                  <a:pt x="121109" y="118318"/>
                </a:lnTo>
                <a:lnTo>
                  <a:pt x="112681" y="118318"/>
                </a:lnTo>
                <a:lnTo>
                  <a:pt x="112681" y="110114"/>
                </a:lnTo>
                <a:close/>
                <a:moveTo>
                  <a:pt x="129760" y="110114"/>
                </a:moveTo>
                <a:lnTo>
                  <a:pt x="129760" y="118318"/>
                </a:lnTo>
                <a:lnTo>
                  <a:pt x="121332" y="118318"/>
                </a:lnTo>
                <a:lnTo>
                  <a:pt x="121332" y="110114"/>
                </a:lnTo>
                <a:close/>
                <a:moveTo>
                  <a:pt x="138410" y="110114"/>
                </a:moveTo>
                <a:lnTo>
                  <a:pt x="138410" y="118318"/>
                </a:lnTo>
                <a:lnTo>
                  <a:pt x="129983" y="118318"/>
                </a:lnTo>
                <a:lnTo>
                  <a:pt x="129983" y="110114"/>
                </a:lnTo>
                <a:close/>
                <a:moveTo>
                  <a:pt x="147117" y="110114"/>
                </a:moveTo>
                <a:lnTo>
                  <a:pt x="147117" y="118318"/>
                </a:lnTo>
                <a:lnTo>
                  <a:pt x="138633" y="118318"/>
                </a:lnTo>
                <a:lnTo>
                  <a:pt x="138633" y="110114"/>
                </a:lnTo>
                <a:close/>
                <a:moveTo>
                  <a:pt x="155767" y="110114"/>
                </a:moveTo>
                <a:lnTo>
                  <a:pt x="155767" y="118318"/>
                </a:lnTo>
                <a:lnTo>
                  <a:pt x="147340" y="118318"/>
                </a:lnTo>
                <a:lnTo>
                  <a:pt x="147340" y="110114"/>
                </a:lnTo>
                <a:close/>
                <a:moveTo>
                  <a:pt x="164418" y="110114"/>
                </a:moveTo>
                <a:lnTo>
                  <a:pt x="164418" y="118318"/>
                </a:lnTo>
                <a:lnTo>
                  <a:pt x="155990" y="118318"/>
                </a:lnTo>
                <a:lnTo>
                  <a:pt x="155990" y="110114"/>
                </a:lnTo>
                <a:close/>
                <a:moveTo>
                  <a:pt x="173069" y="110114"/>
                </a:moveTo>
                <a:lnTo>
                  <a:pt x="173069" y="118318"/>
                </a:lnTo>
                <a:lnTo>
                  <a:pt x="164641" y="118318"/>
                </a:lnTo>
                <a:lnTo>
                  <a:pt x="164641" y="110114"/>
                </a:lnTo>
                <a:close/>
                <a:moveTo>
                  <a:pt x="181719" y="110114"/>
                </a:moveTo>
                <a:lnTo>
                  <a:pt x="181719" y="118318"/>
                </a:lnTo>
                <a:lnTo>
                  <a:pt x="173292" y="118318"/>
                </a:lnTo>
                <a:lnTo>
                  <a:pt x="173292" y="110114"/>
                </a:lnTo>
                <a:close/>
                <a:moveTo>
                  <a:pt x="190370" y="110114"/>
                </a:moveTo>
                <a:lnTo>
                  <a:pt x="190370" y="118318"/>
                </a:lnTo>
                <a:lnTo>
                  <a:pt x="181942" y="118318"/>
                </a:lnTo>
                <a:lnTo>
                  <a:pt x="181942" y="110114"/>
                </a:lnTo>
                <a:close/>
                <a:moveTo>
                  <a:pt x="199020" y="110114"/>
                </a:moveTo>
                <a:lnTo>
                  <a:pt x="199020" y="118318"/>
                </a:lnTo>
                <a:lnTo>
                  <a:pt x="190593" y="118318"/>
                </a:lnTo>
                <a:lnTo>
                  <a:pt x="190593" y="110114"/>
                </a:lnTo>
                <a:close/>
                <a:moveTo>
                  <a:pt x="207727" y="110114"/>
                </a:moveTo>
                <a:lnTo>
                  <a:pt x="207727" y="118318"/>
                </a:lnTo>
                <a:lnTo>
                  <a:pt x="199244" y="118318"/>
                </a:lnTo>
                <a:lnTo>
                  <a:pt x="199244" y="110114"/>
                </a:lnTo>
                <a:close/>
                <a:moveTo>
                  <a:pt x="216377" y="110114"/>
                </a:moveTo>
                <a:lnTo>
                  <a:pt x="216377" y="118318"/>
                </a:lnTo>
                <a:lnTo>
                  <a:pt x="207950" y="118318"/>
                </a:lnTo>
                <a:lnTo>
                  <a:pt x="207950" y="110114"/>
                </a:lnTo>
                <a:close/>
                <a:moveTo>
                  <a:pt x="225028" y="110114"/>
                </a:moveTo>
                <a:lnTo>
                  <a:pt x="225028" y="118318"/>
                </a:lnTo>
                <a:lnTo>
                  <a:pt x="216601" y="118318"/>
                </a:lnTo>
                <a:lnTo>
                  <a:pt x="216601" y="110114"/>
                </a:lnTo>
                <a:close/>
                <a:moveTo>
                  <a:pt x="233679" y="110114"/>
                </a:moveTo>
                <a:lnTo>
                  <a:pt x="233679" y="118318"/>
                </a:lnTo>
                <a:lnTo>
                  <a:pt x="225251" y="118318"/>
                </a:lnTo>
                <a:lnTo>
                  <a:pt x="225251" y="110114"/>
                </a:lnTo>
                <a:close/>
                <a:moveTo>
                  <a:pt x="242329" y="110114"/>
                </a:moveTo>
                <a:lnTo>
                  <a:pt x="242329" y="118318"/>
                </a:lnTo>
                <a:lnTo>
                  <a:pt x="233902" y="118318"/>
                </a:lnTo>
                <a:lnTo>
                  <a:pt x="233902" y="110114"/>
                </a:lnTo>
                <a:close/>
                <a:moveTo>
                  <a:pt x="250980" y="110114"/>
                </a:moveTo>
                <a:lnTo>
                  <a:pt x="250980" y="118318"/>
                </a:lnTo>
                <a:lnTo>
                  <a:pt x="242553" y="118318"/>
                </a:lnTo>
                <a:lnTo>
                  <a:pt x="242553" y="110114"/>
                </a:lnTo>
                <a:close/>
                <a:moveTo>
                  <a:pt x="259686" y="110114"/>
                </a:moveTo>
                <a:lnTo>
                  <a:pt x="259686" y="118318"/>
                </a:lnTo>
                <a:lnTo>
                  <a:pt x="251203" y="118318"/>
                </a:lnTo>
                <a:lnTo>
                  <a:pt x="251203" y="110114"/>
                </a:lnTo>
                <a:close/>
                <a:moveTo>
                  <a:pt x="268337" y="110114"/>
                </a:moveTo>
                <a:lnTo>
                  <a:pt x="268337" y="118318"/>
                </a:lnTo>
                <a:lnTo>
                  <a:pt x="259910" y="118318"/>
                </a:lnTo>
                <a:lnTo>
                  <a:pt x="259910" y="110114"/>
                </a:lnTo>
                <a:close/>
                <a:moveTo>
                  <a:pt x="276988" y="110114"/>
                </a:moveTo>
                <a:lnTo>
                  <a:pt x="276988" y="118318"/>
                </a:lnTo>
                <a:lnTo>
                  <a:pt x="268560" y="118318"/>
                </a:lnTo>
                <a:lnTo>
                  <a:pt x="268560" y="110114"/>
                </a:lnTo>
                <a:close/>
                <a:moveTo>
                  <a:pt x="17190" y="118541"/>
                </a:moveTo>
                <a:lnTo>
                  <a:pt x="17190" y="126801"/>
                </a:lnTo>
                <a:lnTo>
                  <a:pt x="8762" y="126801"/>
                </a:lnTo>
                <a:lnTo>
                  <a:pt x="8762" y="118541"/>
                </a:lnTo>
                <a:close/>
                <a:moveTo>
                  <a:pt x="25840" y="118541"/>
                </a:moveTo>
                <a:lnTo>
                  <a:pt x="25840" y="126801"/>
                </a:lnTo>
                <a:lnTo>
                  <a:pt x="17413" y="126801"/>
                </a:lnTo>
                <a:lnTo>
                  <a:pt x="17413" y="118541"/>
                </a:lnTo>
                <a:close/>
                <a:moveTo>
                  <a:pt x="34547" y="118541"/>
                </a:moveTo>
                <a:lnTo>
                  <a:pt x="34547" y="126801"/>
                </a:lnTo>
                <a:lnTo>
                  <a:pt x="26064" y="126801"/>
                </a:lnTo>
                <a:lnTo>
                  <a:pt x="26064" y="118541"/>
                </a:lnTo>
                <a:close/>
                <a:moveTo>
                  <a:pt x="43197" y="118541"/>
                </a:moveTo>
                <a:lnTo>
                  <a:pt x="43197" y="126801"/>
                </a:lnTo>
                <a:lnTo>
                  <a:pt x="34770" y="126801"/>
                </a:lnTo>
                <a:lnTo>
                  <a:pt x="34770" y="118541"/>
                </a:lnTo>
                <a:close/>
                <a:moveTo>
                  <a:pt x="51848" y="118541"/>
                </a:moveTo>
                <a:lnTo>
                  <a:pt x="51848" y="126801"/>
                </a:lnTo>
                <a:lnTo>
                  <a:pt x="43421" y="126801"/>
                </a:lnTo>
                <a:lnTo>
                  <a:pt x="43421" y="118541"/>
                </a:lnTo>
                <a:close/>
                <a:moveTo>
                  <a:pt x="60499" y="118541"/>
                </a:moveTo>
                <a:lnTo>
                  <a:pt x="60499" y="126801"/>
                </a:lnTo>
                <a:lnTo>
                  <a:pt x="52071" y="126801"/>
                </a:lnTo>
                <a:lnTo>
                  <a:pt x="52071" y="118541"/>
                </a:lnTo>
                <a:close/>
                <a:moveTo>
                  <a:pt x="69149" y="118541"/>
                </a:moveTo>
                <a:lnTo>
                  <a:pt x="69149" y="126801"/>
                </a:lnTo>
                <a:lnTo>
                  <a:pt x="60722" y="126801"/>
                </a:lnTo>
                <a:lnTo>
                  <a:pt x="60722" y="118541"/>
                </a:lnTo>
                <a:close/>
                <a:moveTo>
                  <a:pt x="77800" y="118541"/>
                </a:moveTo>
                <a:lnTo>
                  <a:pt x="77800" y="126801"/>
                </a:lnTo>
                <a:lnTo>
                  <a:pt x="69373" y="126801"/>
                </a:lnTo>
                <a:lnTo>
                  <a:pt x="69373" y="118541"/>
                </a:lnTo>
                <a:close/>
                <a:moveTo>
                  <a:pt x="86506" y="118541"/>
                </a:moveTo>
                <a:lnTo>
                  <a:pt x="86506" y="126801"/>
                </a:lnTo>
                <a:lnTo>
                  <a:pt x="78023" y="126801"/>
                </a:lnTo>
                <a:lnTo>
                  <a:pt x="78023" y="118541"/>
                </a:lnTo>
                <a:close/>
                <a:moveTo>
                  <a:pt x="95157" y="118541"/>
                </a:moveTo>
                <a:lnTo>
                  <a:pt x="95157" y="126801"/>
                </a:lnTo>
                <a:lnTo>
                  <a:pt x="86730" y="126801"/>
                </a:lnTo>
                <a:lnTo>
                  <a:pt x="86730" y="118541"/>
                </a:lnTo>
                <a:close/>
                <a:moveTo>
                  <a:pt x="103808" y="118541"/>
                </a:moveTo>
                <a:lnTo>
                  <a:pt x="103808" y="126801"/>
                </a:lnTo>
                <a:lnTo>
                  <a:pt x="95380" y="126801"/>
                </a:lnTo>
                <a:lnTo>
                  <a:pt x="95380" y="118541"/>
                </a:lnTo>
                <a:close/>
                <a:moveTo>
                  <a:pt x="112458" y="118541"/>
                </a:moveTo>
                <a:lnTo>
                  <a:pt x="112458" y="126801"/>
                </a:lnTo>
                <a:lnTo>
                  <a:pt x="104031" y="126801"/>
                </a:lnTo>
                <a:lnTo>
                  <a:pt x="104031" y="118541"/>
                </a:lnTo>
                <a:close/>
                <a:moveTo>
                  <a:pt x="121109" y="118541"/>
                </a:moveTo>
                <a:lnTo>
                  <a:pt x="121109" y="126801"/>
                </a:lnTo>
                <a:lnTo>
                  <a:pt x="112681" y="126801"/>
                </a:lnTo>
                <a:lnTo>
                  <a:pt x="112681" y="118541"/>
                </a:lnTo>
                <a:close/>
                <a:moveTo>
                  <a:pt x="129760" y="118541"/>
                </a:moveTo>
                <a:lnTo>
                  <a:pt x="129760" y="126801"/>
                </a:lnTo>
                <a:lnTo>
                  <a:pt x="121332" y="126801"/>
                </a:lnTo>
                <a:lnTo>
                  <a:pt x="121332" y="118541"/>
                </a:lnTo>
                <a:close/>
                <a:moveTo>
                  <a:pt x="138410" y="118541"/>
                </a:moveTo>
                <a:lnTo>
                  <a:pt x="138410" y="126801"/>
                </a:lnTo>
                <a:lnTo>
                  <a:pt x="129983" y="126801"/>
                </a:lnTo>
                <a:lnTo>
                  <a:pt x="129983" y="118541"/>
                </a:lnTo>
                <a:close/>
                <a:moveTo>
                  <a:pt x="147117" y="118541"/>
                </a:moveTo>
                <a:lnTo>
                  <a:pt x="147117" y="126801"/>
                </a:lnTo>
                <a:lnTo>
                  <a:pt x="138633" y="126801"/>
                </a:lnTo>
                <a:lnTo>
                  <a:pt x="138633" y="118541"/>
                </a:lnTo>
                <a:close/>
                <a:moveTo>
                  <a:pt x="155767" y="118541"/>
                </a:moveTo>
                <a:lnTo>
                  <a:pt x="155767" y="126801"/>
                </a:lnTo>
                <a:lnTo>
                  <a:pt x="147340" y="126801"/>
                </a:lnTo>
                <a:lnTo>
                  <a:pt x="147340" y="118541"/>
                </a:lnTo>
                <a:close/>
                <a:moveTo>
                  <a:pt x="164418" y="118541"/>
                </a:moveTo>
                <a:lnTo>
                  <a:pt x="164418" y="126801"/>
                </a:lnTo>
                <a:lnTo>
                  <a:pt x="155990" y="126801"/>
                </a:lnTo>
                <a:lnTo>
                  <a:pt x="155990" y="118541"/>
                </a:lnTo>
                <a:close/>
                <a:moveTo>
                  <a:pt x="173069" y="118541"/>
                </a:moveTo>
                <a:lnTo>
                  <a:pt x="173069" y="126801"/>
                </a:lnTo>
                <a:lnTo>
                  <a:pt x="164641" y="126801"/>
                </a:lnTo>
                <a:lnTo>
                  <a:pt x="164641" y="118541"/>
                </a:lnTo>
                <a:close/>
                <a:moveTo>
                  <a:pt x="181719" y="118541"/>
                </a:moveTo>
                <a:lnTo>
                  <a:pt x="181719" y="126801"/>
                </a:lnTo>
                <a:lnTo>
                  <a:pt x="173292" y="126801"/>
                </a:lnTo>
                <a:lnTo>
                  <a:pt x="173292" y="118541"/>
                </a:lnTo>
                <a:close/>
                <a:moveTo>
                  <a:pt x="190370" y="118541"/>
                </a:moveTo>
                <a:lnTo>
                  <a:pt x="190370" y="126801"/>
                </a:lnTo>
                <a:lnTo>
                  <a:pt x="181942" y="126801"/>
                </a:lnTo>
                <a:lnTo>
                  <a:pt x="181942" y="118541"/>
                </a:lnTo>
                <a:close/>
                <a:moveTo>
                  <a:pt x="199020" y="118541"/>
                </a:moveTo>
                <a:lnTo>
                  <a:pt x="199020" y="126801"/>
                </a:lnTo>
                <a:lnTo>
                  <a:pt x="190593" y="126801"/>
                </a:lnTo>
                <a:lnTo>
                  <a:pt x="190593" y="118541"/>
                </a:lnTo>
                <a:close/>
                <a:moveTo>
                  <a:pt x="207727" y="118541"/>
                </a:moveTo>
                <a:lnTo>
                  <a:pt x="207727" y="126801"/>
                </a:lnTo>
                <a:lnTo>
                  <a:pt x="199244" y="126801"/>
                </a:lnTo>
                <a:lnTo>
                  <a:pt x="199244" y="118541"/>
                </a:lnTo>
                <a:close/>
                <a:moveTo>
                  <a:pt x="216377" y="118541"/>
                </a:moveTo>
                <a:lnTo>
                  <a:pt x="216377" y="126801"/>
                </a:lnTo>
                <a:lnTo>
                  <a:pt x="207950" y="126801"/>
                </a:lnTo>
                <a:lnTo>
                  <a:pt x="207950" y="118541"/>
                </a:lnTo>
                <a:close/>
                <a:moveTo>
                  <a:pt x="225028" y="118541"/>
                </a:moveTo>
                <a:lnTo>
                  <a:pt x="225028" y="126801"/>
                </a:lnTo>
                <a:lnTo>
                  <a:pt x="216601" y="126801"/>
                </a:lnTo>
                <a:lnTo>
                  <a:pt x="216601" y="118541"/>
                </a:lnTo>
                <a:close/>
                <a:moveTo>
                  <a:pt x="233679" y="118541"/>
                </a:moveTo>
                <a:lnTo>
                  <a:pt x="233679" y="126801"/>
                </a:lnTo>
                <a:lnTo>
                  <a:pt x="225251" y="126801"/>
                </a:lnTo>
                <a:lnTo>
                  <a:pt x="225251" y="118541"/>
                </a:lnTo>
                <a:close/>
                <a:moveTo>
                  <a:pt x="242329" y="118541"/>
                </a:moveTo>
                <a:lnTo>
                  <a:pt x="242329" y="126801"/>
                </a:lnTo>
                <a:lnTo>
                  <a:pt x="233902" y="126801"/>
                </a:lnTo>
                <a:lnTo>
                  <a:pt x="233902" y="118541"/>
                </a:lnTo>
                <a:close/>
                <a:moveTo>
                  <a:pt x="250980" y="118541"/>
                </a:moveTo>
                <a:lnTo>
                  <a:pt x="250980" y="126801"/>
                </a:lnTo>
                <a:lnTo>
                  <a:pt x="242553" y="126801"/>
                </a:lnTo>
                <a:lnTo>
                  <a:pt x="242553" y="118541"/>
                </a:lnTo>
                <a:close/>
                <a:moveTo>
                  <a:pt x="259686" y="118541"/>
                </a:moveTo>
                <a:lnTo>
                  <a:pt x="259686" y="126801"/>
                </a:lnTo>
                <a:lnTo>
                  <a:pt x="251203" y="126801"/>
                </a:lnTo>
                <a:lnTo>
                  <a:pt x="251203" y="118541"/>
                </a:lnTo>
                <a:close/>
                <a:moveTo>
                  <a:pt x="268337" y="118541"/>
                </a:moveTo>
                <a:lnTo>
                  <a:pt x="268337" y="126801"/>
                </a:lnTo>
                <a:lnTo>
                  <a:pt x="259910" y="126801"/>
                </a:lnTo>
                <a:lnTo>
                  <a:pt x="259910" y="118541"/>
                </a:lnTo>
                <a:close/>
                <a:moveTo>
                  <a:pt x="276988" y="118541"/>
                </a:moveTo>
                <a:lnTo>
                  <a:pt x="276988" y="126801"/>
                </a:lnTo>
                <a:lnTo>
                  <a:pt x="268560" y="126801"/>
                </a:lnTo>
                <a:lnTo>
                  <a:pt x="268560" y="118541"/>
                </a:lnTo>
                <a:close/>
                <a:moveTo>
                  <a:pt x="17190" y="127025"/>
                </a:moveTo>
                <a:lnTo>
                  <a:pt x="17190" y="135229"/>
                </a:lnTo>
                <a:lnTo>
                  <a:pt x="8762" y="135229"/>
                </a:lnTo>
                <a:lnTo>
                  <a:pt x="8762" y="127025"/>
                </a:lnTo>
                <a:close/>
                <a:moveTo>
                  <a:pt x="25840" y="127025"/>
                </a:moveTo>
                <a:lnTo>
                  <a:pt x="25840" y="135229"/>
                </a:lnTo>
                <a:lnTo>
                  <a:pt x="17413" y="135229"/>
                </a:lnTo>
                <a:lnTo>
                  <a:pt x="17413" y="127025"/>
                </a:lnTo>
                <a:close/>
                <a:moveTo>
                  <a:pt x="34547" y="127025"/>
                </a:moveTo>
                <a:lnTo>
                  <a:pt x="34547" y="135229"/>
                </a:lnTo>
                <a:lnTo>
                  <a:pt x="26064" y="135229"/>
                </a:lnTo>
                <a:lnTo>
                  <a:pt x="26064" y="127025"/>
                </a:lnTo>
                <a:close/>
                <a:moveTo>
                  <a:pt x="43197" y="127025"/>
                </a:moveTo>
                <a:lnTo>
                  <a:pt x="43197" y="135229"/>
                </a:lnTo>
                <a:lnTo>
                  <a:pt x="34770" y="135229"/>
                </a:lnTo>
                <a:lnTo>
                  <a:pt x="34770" y="127025"/>
                </a:lnTo>
                <a:close/>
                <a:moveTo>
                  <a:pt x="51848" y="127025"/>
                </a:moveTo>
                <a:lnTo>
                  <a:pt x="51848" y="135229"/>
                </a:lnTo>
                <a:lnTo>
                  <a:pt x="43421" y="135229"/>
                </a:lnTo>
                <a:lnTo>
                  <a:pt x="43421" y="127025"/>
                </a:lnTo>
                <a:close/>
                <a:moveTo>
                  <a:pt x="60499" y="127025"/>
                </a:moveTo>
                <a:lnTo>
                  <a:pt x="60499" y="135229"/>
                </a:lnTo>
                <a:lnTo>
                  <a:pt x="52071" y="135229"/>
                </a:lnTo>
                <a:lnTo>
                  <a:pt x="52071" y="127025"/>
                </a:lnTo>
                <a:close/>
                <a:moveTo>
                  <a:pt x="69149" y="127025"/>
                </a:moveTo>
                <a:lnTo>
                  <a:pt x="69149" y="135229"/>
                </a:lnTo>
                <a:lnTo>
                  <a:pt x="60722" y="135229"/>
                </a:lnTo>
                <a:lnTo>
                  <a:pt x="60722" y="127025"/>
                </a:lnTo>
                <a:close/>
                <a:moveTo>
                  <a:pt x="77800" y="127025"/>
                </a:moveTo>
                <a:lnTo>
                  <a:pt x="77800" y="135229"/>
                </a:lnTo>
                <a:lnTo>
                  <a:pt x="69373" y="135229"/>
                </a:lnTo>
                <a:lnTo>
                  <a:pt x="69373" y="127025"/>
                </a:lnTo>
                <a:close/>
                <a:moveTo>
                  <a:pt x="86506" y="127025"/>
                </a:moveTo>
                <a:lnTo>
                  <a:pt x="86506" y="135229"/>
                </a:lnTo>
                <a:lnTo>
                  <a:pt x="78023" y="135229"/>
                </a:lnTo>
                <a:lnTo>
                  <a:pt x="78023" y="127025"/>
                </a:lnTo>
                <a:close/>
                <a:moveTo>
                  <a:pt x="95157" y="127025"/>
                </a:moveTo>
                <a:lnTo>
                  <a:pt x="95157" y="135229"/>
                </a:lnTo>
                <a:lnTo>
                  <a:pt x="86730" y="135229"/>
                </a:lnTo>
                <a:lnTo>
                  <a:pt x="86730" y="127025"/>
                </a:lnTo>
                <a:close/>
                <a:moveTo>
                  <a:pt x="103808" y="127025"/>
                </a:moveTo>
                <a:lnTo>
                  <a:pt x="103808" y="135229"/>
                </a:lnTo>
                <a:lnTo>
                  <a:pt x="95380" y="135229"/>
                </a:lnTo>
                <a:lnTo>
                  <a:pt x="95380" y="127025"/>
                </a:lnTo>
                <a:close/>
                <a:moveTo>
                  <a:pt x="112458" y="127025"/>
                </a:moveTo>
                <a:lnTo>
                  <a:pt x="112458" y="135229"/>
                </a:lnTo>
                <a:lnTo>
                  <a:pt x="104031" y="135229"/>
                </a:lnTo>
                <a:lnTo>
                  <a:pt x="104031" y="127025"/>
                </a:lnTo>
                <a:close/>
                <a:moveTo>
                  <a:pt x="121109" y="127025"/>
                </a:moveTo>
                <a:lnTo>
                  <a:pt x="121109" y="135229"/>
                </a:lnTo>
                <a:lnTo>
                  <a:pt x="112681" y="135229"/>
                </a:lnTo>
                <a:lnTo>
                  <a:pt x="112681" y="127025"/>
                </a:lnTo>
                <a:close/>
                <a:moveTo>
                  <a:pt x="129760" y="127025"/>
                </a:moveTo>
                <a:lnTo>
                  <a:pt x="129760" y="135229"/>
                </a:lnTo>
                <a:lnTo>
                  <a:pt x="121332" y="135229"/>
                </a:lnTo>
                <a:lnTo>
                  <a:pt x="121332" y="127025"/>
                </a:lnTo>
                <a:close/>
                <a:moveTo>
                  <a:pt x="138410" y="127025"/>
                </a:moveTo>
                <a:lnTo>
                  <a:pt x="138410" y="135229"/>
                </a:lnTo>
                <a:lnTo>
                  <a:pt x="129983" y="135229"/>
                </a:lnTo>
                <a:lnTo>
                  <a:pt x="129983" y="127025"/>
                </a:lnTo>
                <a:close/>
                <a:moveTo>
                  <a:pt x="147117" y="127025"/>
                </a:moveTo>
                <a:lnTo>
                  <a:pt x="147117" y="135229"/>
                </a:lnTo>
                <a:lnTo>
                  <a:pt x="138633" y="135229"/>
                </a:lnTo>
                <a:lnTo>
                  <a:pt x="138633" y="127025"/>
                </a:lnTo>
                <a:close/>
                <a:moveTo>
                  <a:pt x="155767" y="127025"/>
                </a:moveTo>
                <a:lnTo>
                  <a:pt x="155767" y="135229"/>
                </a:lnTo>
                <a:lnTo>
                  <a:pt x="147340" y="135229"/>
                </a:lnTo>
                <a:lnTo>
                  <a:pt x="147340" y="127025"/>
                </a:lnTo>
                <a:close/>
                <a:moveTo>
                  <a:pt x="164418" y="127025"/>
                </a:moveTo>
                <a:lnTo>
                  <a:pt x="164418" y="135229"/>
                </a:lnTo>
                <a:lnTo>
                  <a:pt x="155990" y="135229"/>
                </a:lnTo>
                <a:lnTo>
                  <a:pt x="155990" y="127025"/>
                </a:lnTo>
                <a:close/>
                <a:moveTo>
                  <a:pt x="173069" y="127025"/>
                </a:moveTo>
                <a:lnTo>
                  <a:pt x="173069" y="135229"/>
                </a:lnTo>
                <a:lnTo>
                  <a:pt x="164641" y="135229"/>
                </a:lnTo>
                <a:lnTo>
                  <a:pt x="164641" y="127025"/>
                </a:lnTo>
                <a:close/>
                <a:moveTo>
                  <a:pt x="181719" y="127025"/>
                </a:moveTo>
                <a:lnTo>
                  <a:pt x="181719" y="135229"/>
                </a:lnTo>
                <a:lnTo>
                  <a:pt x="173292" y="135229"/>
                </a:lnTo>
                <a:lnTo>
                  <a:pt x="173292" y="127025"/>
                </a:lnTo>
                <a:close/>
                <a:moveTo>
                  <a:pt x="190370" y="127025"/>
                </a:moveTo>
                <a:lnTo>
                  <a:pt x="190370" y="135229"/>
                </a:lnTo>
                <a:lnTo>
                  <a:pt x="181942" y="135229"/>
                </a:lnTo>
                <a:lnTo>
                  <a:pt x="181942" y="127025"/>
                </a:lnTo>
                <a:close/>
                <a:moveTo>
                  <a:pt x="199020" y="127025"/>
                </a:moveTo>
                <a:lnTo>
                  <a:pt x="199020" y="135229"/>
                </a:lnTo>
                <a:lnTo>
                  <a:pt x="190593" y="135229"/>
                </a:lnTo>
                <a:lnTo>
                  <a:pt x="190593" y="127025"/>
                </a:lnTo>
                <a:close/>
                <a:moveTo>
                  <a:pt x="207727" y="127025"/>
                </a:moveTo>
                <a:lnTo>
                  <a:pt x="207727" y="135229"/>
                </a:lnTo>
                <a:lnTo>
                  <a:pt x="199244" y="135229"/>
                </a:lnTo>
                <a:lnTo>
                  <a:pt x="199244" y="127025"/>
                </a:lnTo>
                <a:close/>
                <a:moveTo>
                  <a:pt x="216377" y="127025"/>
                </a:moveTo>
                <a:lnTo>
                  <a:pt x="216377" y="135229"/>
                </a:lnTo>
                <a:lnTo>
                  <a:pt x="207950" y="135229"/>
                </a:lnTo>
                <a:lnTo>
                  <a:pt x="207950" y="127025"/>
                </a:lnTo>
                <a:close/>
                <a:moveTo>
                  <a:pt x="225028" y="127025"/>
                </a:moveTo>
                <a:lnTo>
                  <a:pt x="225028" y="135229"/>
                </a:lnTo>
                <a:lnTo>
                  <a:pt x="216601" y="135229"/>
                </a:lnTo>
                <a:lnTo>
                  <a:pt x="216601" y="127025"/>
                </a:lnTo>
                <a:close/>
                <a:moveTo>
                  <a:pt x="233679" y="127025"/>
                </a:moveTo>
                <a:lnTo>
                  <a:pt x="233679" y="135229"/>
                </a:lnTo>
                <a:lnTo>
                  <a:pt x="225251" y="135229"/>
                </a:lnTo>
                <a:lnTo>
                  <a:pt x="225251" y="127025"/>
                </a:lnTo>
                <a:close/>
                <a:moveTo>
                  <a:pt x="242329" y="127025"/>
                </a:moveTo>
                <a:lnTo>
                  <a:pt x="242329" y="135229"/>
                </a:lnTo>
                <a:lnTo>
                  <a:pt x="233902" y="135229"/>
                </a:lnTo>
                <a:lnTo>
                  <a:pt x="233902" y="127025"/>
                </a:lnTo>
                <a:close/>
                <a:moveTo>
                  <a:pt x="250980" y="127025"/>
                </a:moveTo>
                <a:lnTo>
                  <a:pt x="250980" y="135229"/>
                </a:lnTo>
                <a:lnTo>
                  <a:pt x="242553" y="135229"/>
                </a:lnTo>
                <a:lnTo>
                  <a:pt x="242553" y="127025"/>
                </a:lnTo>
                <a:close/>
                <a:moveTo>
                  <a:pt x="259686" y="127025"/>
                </a:moveTo>
                <a:lnTo>
                  <a:pt x="259686" y="135229"/>
                </a:lnTo>
                <a:lnTo>
                  <a:pt x="251203" y="135229"/>
                </a:lnTo>
                <a:lnTo>
                  <a:pt x="251203" y="127025"/>
                </a:lnTo>
                <a:close/>
                <a:moveTo>
                  <a:pt x="268337" y="127025"/>
                </a:moveTo>
                <a:lnTo>
                  <a:pt x="268337" y="135229"/>
                </a:lnTo>
                <a:lnTo>
                  <a:pt x="259910" y="135229"/>
                </a:lnTo>
                <a:lnTo>
                  <a:pt x="259910" y="127025"/>
                </a:lnTo>
                <a:close/>
                <a:moveTo>
                  <a:pt x="276988" y="127025"/>
                </a:moveTo>
                <a:lnTo>
                  <a:pt x="276988" y="135229"/>
                </a:lnTo>
                <a:lnTo>
                  <a:pt x="268560" y="135229"/>
                </a:lnTo>
                <a:lnTo>
                  <a:pt x="268560" y="127025"/>
                </a:lnTo>
                <a:close/>
                <a:moveTo>
                  <a:pt x="17190" y="135452"/>
                </a:moveTo>
                <a:lnTo>
                  <a:pt x="17190" y="143712"/>
                </a:lnTo>
                <a:lnTo>
                  <a:pt x="8762" y="143712"/>
                </a:lnTo>
                <a:lnTo>
                  <a:pt x="8762" y="135452"/>
                </a:lnTo>
                <a:close/>
                <a:moveTo>
                  <a:pt x="25840" y="135452"/>
                </a:moveTo>
                <a:lnTo>
                  <a:pt x="25840" y="143712"/>
                </a:lnTo>
                <a:lnTo>
                  <a:pt x="17413" y="143712"/>
                </a:lnTo>
                <a:lnTo>
                  <a:pt x="17413" y="135452"/>
                </a:lnTo>
                <a:close/>
                <a:moveTo>
                  <a:pt x="34547" y="135452"/>
                </a:moveTo>
                <a:lnTo>
                  <a:pt x="34547" y="143712"/>
                </a:lnTo>
                <a:lnTo>
                  <a:pt x="26064" y="143712"/>
                </a:lnTo>
                <a:lnTo>
                  <a:pt x="26064" y="135452"/>
                </a:lnTo>
                <a:close/>
                <a:moveTo>
                  <a:pt x="43197" y="135452"/>
                </a:moveTo>
                <a:lnTo>
                  <a:pt x="43197" y="143712"/>
                </a:lnTo>
                <a:lnTo>
                  <a:pt x="34770" y="143712"/>
                </a:lnTo>
                <a:lnTo>
                  <a:pt x="34770" y="135452"/>
                </a:lnTo>
                <a:close/>
                <a:moveTo>
                  <a:pt x="51848" y="135452"/>
                </a:moveTo>
                <a:lnTo>
                  <a:pt x="51848" y="143712"/>
                </a:lnTo>
                <a:lnTo>
                  <a:pt x="43421" y="143712"/>
                </a:lnTo>
                <a:lnTo>
                  <a:pt x="43421" y="135452"/>
                </a:lnTo>
                <a:close/>
                <a:moveTo>
                  <a:pt x="60499" y="135452"/>
                </a:moveTo>
                <a:lnTo>
                  <a:pt x="60499" y="143712"/>
                </a:lnTo>
                <a:lnTo>
                  <a:pt x="52071" y="143712"/>
                </a:lnTo>
                <a:lnTo>
                  <a:pt x="52071" y="135452"/>
                </a:lnTo>
                <a:close/>
                <a:moveTo>
                  <a:pt x="69149" y="135452"/>
                </a:moveTo>
                <a:lnTo>
                  <a:pt x="69149" y="143712"/>
                </a:lnTo>
                <a:lnTo>
                  <a:pt x="60722" y="143712"/>
                </a:lnTo>
                <a:lnTo>
                  <a:pt x="60722" y="135452"/>
                </a:lnTo>
                <a:close/>
                <a:moveTo>
                  <a:pt x="77800" y="135452"/>
                </a:moveTo>
                <a:lnTo>
                  <a:pt x="77800" y="143712"/>
                </a:lnTo>
                <a:lnTo>
                  <a:pt x="69373" y="143712"/>
                </a:lnTo>
                <a:lnTo>
                  <a:pt x="69373" y="135452"/>
                </a:lnTo>
                <a:close/>
                <a:moveTo>
                  <a:pt x="86506" y="135452"/>
                </a:moveTo>
                <a:lnTo>
                  <a:pt x="86506" y="143712"/>
                </a:lnTo>
                <a:lnTo>
                  <a:pt x="78023" y="143712"/>
                </a:lnTo>
                <a:lnTo>
                  <a:pt x="78023" y="135452"/>
                </a:lnTo>
                <a:close/>
                <a:moveTo>
                  <a:pt x="95157" y="135452"/>
                </a:moveTo>
                <a:lnTo>
                  <a:pt x="95157" y="143712"/>
                </a:lnTo>
                <a:lnTo>
                  <a:pt x="86730" y="143712"/>
                </a:lnTo>
                <a:lnTo>
                  <a:pt x="86730" y="135452"/>
                </a:lnTo>
                <a:close/>
                <a:moveTo>
                  <a:pt x="103808" y="135452"/>
                </a:moveTo>
                <a:lnTo>
                  <a:pt x="103808" y="143712"/>
                </a:lnTo>
                <a:lnTo>
                  <a:pt x="95380" y="143712"/>
                </a:lnTo>
                <a:lnTo>
                  <a:pt x="95380" y="135452"/>
                </a:lnTo>
                <a:close/>
                <a:moveTo>
                  <a:pt x="112458" y="135452"/>
                </a:moveTo>
                <a:lnTo>
                  <a:pt x="112458" y="143712"/>
                </a:lnTo>
                <a:lnTo>
                  <a:pt x="104031" y="143712"/>
                </a:lnTo>
                <a:lnTo>
                  <a:pt x="104031" y="135452"/>
                </a:lnTo>
                <a:close/>
                <a:moveTo>
                  <a:pt x="121109" y="135452"/>
                </a:moveTo>
                <a:lnTo>
                  <a:pt x="121109" y="143712"/>
                </a:lnTo>
                <a:lnTo>
                  <a:pt x="112681" y="143712"/>
                </a:lnTo>
                <a:lnTo>
                  <a:pt x="112681" y="135452"/>
                </a:lnTo>
                <a:close/>
                <a:moveTo>
                  <a:pt x="129760" y="135452"/>
                </a:moveTo>
                <a:lnTo>
                  <a:pt x="129760" y="143712"/>
                </a:lnTo>
                <a:lnTo>
                  <a:pt x="121332" y="143712"/>
                </a:lnTo>
                <a:lnTo>
                  <a:pt x="121332" y="135452"/>
                </a:lnTo>
                <a:close/>
                <a:moveTo>
                  <a:pt x="138410" y="135452"/>
                </a:moveTo>
                <a:lnTo>
                  <a:pt x="138410" y="143712"/>
                </a:lnTo>
                <a:lnTo>
                  <a:pt x="129983" y="143712"/>
                </a:lnTo>
                <a:lnTo>
                  <a:pt x="129983" y="135452"/>
                </a:lnTo>
                <a:close/>
                <a:moveTo>
                  <a:pt x="147117" y="135452"/>
                </a:moveTo>
                <a:lnTo>
                  <a:pt x="147117" y="143712"/>
                </a:lnTo>
                <a:lnTo>
                  <a:pt x="138633" y="143712"/>
                </a:lnTo>
                <a:lnTo>
                  <a:pt x="138633" y="135452"/>
                </a:lnTo>
                <a:close/>
                <a:moveTo>
                  <a:pt x="155767" y="135452"/>
                </a:moveTo>
                <a:lnTo>
                  <a:pt x="155767" y="143712"/>
                </a:lnTo>
                <a:lnTo>
                  <a:pt x="147340" y="143712"/>
                </a:lnTo>
                <a:lnTo>
                  <a:pt x="147340" y="135452"/>
                </a:lnTo>
                <a:close/>
                <a:moveTo>
                  <a:pt x="164418" y="135452"/>
                </a:moveTo>
                <a:lnTo>
                  <a:pt x="164418" y="143712"/>
                </a:lnTo>
                <a:lnTo>
                  <a:pt x="155990" y="143712"/>
                </a:lnTo>
                <a:lnTo>
                  <a:pt x="155990" y="135452"/>
                </a:lnTo>
                <a:close/>
                <a:moveTo>
                  <a:pt x="173069" y="135452"/>
                </a:moveTo>
                <a:lnTo>
                  <a:pt x="173069" y="143712"/>
                </a:lnTo>
                <a:lnTo>
                  <a:pt x="164641" y="143712"/>
                </a:lnTo>
                <a:lnTo>
                  <a:pt x="164641" y="135452"/>
                </a:lnTo>
                <a:close/>
                <a:moveTo>
                  <a:pt x="181719" y="135452"/>
                </a:moveTo>
                <a:lnTo>
                  <a:pt x="181719" y="143712"/>
                </a:lnTo>
                <a:lnTo>
                  <a:pt x="173292" y="143712"/>
                </a:lnTo>
                <a:lnTo>
                  <a:pt x="173292" y="135452"/>
                </a:lnTo>
                <a:close/>
                <a:moveTo>
                  <a:pt x="190370" y="135452"/>
                </a:moveTo>
                <a:lnTo>
                  <a:pt x="190370" y="143712"/>
                </a:lnTo>
                <a:lnTo>
                  <a:pt x="181942" y="143712"/>
                </a:lnTo>
                <a:lnTo>
                  <a:pt x="181942" y="135452"/>
                </a:lnTo>
                <a:close/>
                <a:moveTo>
                  <a:pt x="199020" y="135452"/>
                </a:moveTo>
                <a:lnTo>
                  <a:pt x="199020" y="143712"/>
                </a:lnTo>
                <a:lnTo>
                  <a:pt x="190593" y="143712"/>
                </a:lnTo>
                <a:lnTo>
                  <a:pt x="190593" y="135452"/>
                </a:lnTo>
                <a:close/>
                <a:moveTo>
                  <a:pt x="207727" y="135452"/>
                </a:moveTo>
                <a:lnTo>
                  <a:pt x="207727" y="143712"/>
                </a:lnTo>
                <a:lnTo>
                  <a:pt x="199244" y="143712"/>
                </a:lnTo>
                <a:lnTo>
                  <a:pt x="199244" y="135452"/>
                </a:lnTo>
                <a:close/>
                <a:moveTo>
                  <a:pt x="216377" y="135452"/>
                </a:moveTo>
                <a:lnTo>
                  <a:pt x="216377" y="143712"/>
                </a:lnTo>
                <a:lnTo>
                  <a:pt x="207950" y="143712"/>
                </a:lnTo>
                <a:lnTo>
                  <a:pt x="207950" y="135452"/>
                </a:lnTo>
                <a:close/>
                <a:moveTo>
                  <a:pt x="225028" y="135452"/>
                </a:moveTo>
                <a:lnTo>
                  <a:pt x="225028" y="143712"/>
                </a:lnTo>
                <a:lnTo>
                  <a:pt x="216601" y="143712"/>
                </a:lnTo>
                <a:lnTo>
                  <a:pt x="216601" y="135452"/>
                </a:lnTo>
                <a:close/>
                <a:moveTo>
                  <a:pt x="233679" y="135452"/>
                </a:moveTo>
                <a:lnTo>
                  <a:pt x="233679" y="143712"/>
                </a:lnTo>
                <a:lnTo>
                  <a:pt x="225251" y="143712"/>
                </a:lnTo>
                <a:lnTo>
                  <a:pt x="225251" y="135452"/>
                </a:lnTo>
                <a:close/>
                <a:moveTo>
                  <a:pt x="242329" y="135452"/>
                </a:moveTo>
                <a:lnTo>
                  <a:pt x="242329" y="143712"/>
                </a:lnTo>
                <a:lnTo>
                  <a:pt x="233902" y="143712"/>
                </a:lnTo>
                <a:lnTo>
                  <a:pt x="233902" y="135452"/>
                </a:lnTo>
                <a:close/>
                <a:moveTo>
                  <a:pt x="250980" y="135452"/>
                </a:moveTo>
                <a:lnTo>
                  <a:pt x="250980" y="143712"/>
                </a:lnTo>
                <a:lnTo>
                  <a:pt x="242553" y="143712"/>
                </a:lnTo>
                <a:lnTo>
                  <a:pt x="242553" y="135452"/>
                </a:lnTo>
                <a:close/>
                <a:moveTo>
                  <a:pt x="259686" y="135452"/>
                </a:moveTo>
                <a:lnTo>
                  <a:pt x="259686" y="143712"/>
                </a:lnTo>
                <a:lnTo>
                  <a:pt x="251203" y="143712"/>
                </a:lnTo>
                <a:lnTo>
                  <a:pt x="251203" y="135452"/>
                </a:lnTo>
                <a:close/>
                <a:moveTo>
                  <a:pt x="268337" y="135452"/>
                </a:moveTo>
                <a:lnTo>
                  <a:pt x="268337" y="143712"/>
                </a:lnTo>
                <a:lnTo>
                  <a:pt x="259910" y="143712"/>
                </a:lnTo>
                <a:lnTo>
                  <a:pt x="259910" y="135452"/>
                </a:lnTo>
                <a:close/>
                <a:moveTo>
                  <a:pt x="276988" y="135452"/>
                </a:moveTo>
                <a:lnTo>
                  <a:pt x="276988" y="143712"/>
                </a:lnTo>
                <a:lnTo>
                  <a:pt x="268560" y="143712"/>
                </a:lnTo>
                <a:lnTo>
                  <a:pt x="268560" y="135452"/>
                </a:lnTo>
                <a:close/>
                <a:moveTo>
                  <a:pt x="17190" y="143935"/>
                </a:moveTo>
                <a:lnTo>
                  <a:pt x="17190" y="152139"/>
                </a:lnTo>
                <a:lnTo>
                  <a:pt x="8762" y="152139"/>
                </a:lnTo>
                <a:lnTo>
                  <a:pt x="8762" y="143935"/>
                </a:lnTo>
                <a:close/>
                <a:moveTo>
                  <a:pt x="25840" y="143935"/>
                </a:moveTo>
                <a:lnTo>
                  <a:pt x="25840" y="152139"/>
                </a:lnTo>
                <a:lnTo>
                  <a:pt x="17413" y="152139"/>
                </a:lnTo>
                <a:lnTo>
                  <a:pt x="17413" y="143935"/>
                </a:lnTo>
                <a:close/>
                <a:moveTo>
                  <a:pt x="34547" y="143935"/>
                </a:moveTo>
                <a:lnTo>
                  <a:pt x="34547" y="152139"/>
                </a:lnTo>
                <a:lnTo>
                  <a:pt x="26064" y="152139"/>
                </a:lnTo>
                <a:lnTo>
                  <a:pt x="26064" y="143935"/>
                </a:lnTo>
                <a:close/>
                <a:moveTo>
                  <a:pt x="43197" y="143935"/>
                </a:moveTo>
                <a:lnTo>
                  <a:pt x="43197" y="152139"/>
                </a:lnTo>
                <a:lnTo>
                  <a:pt x="34770" y="152139"/>
                </a:lnTo>
                <a:lnTo>
                  <a:pt x="34770" y="143935"/>
                </a:lnTo>
                <a:close/>
                <a:moveTo>
                  <a:pt x="51848" y="143935"/>
                </a:moveTo>
                <a:lnTo>
                  <a:pt x="51848" y="152139"/>
                </a:lnTo>
                <a:lnTo>
                  <a:pt x="43421" y="152139"/>
                </a:lnTo>
                <a:lnTo>
                  <a:pt x="43421" y="143935"/>
                </a:lnTo>
                <a:close/>
                <a:moveTo>
                  <a:pt x="60499" y="143935"/>
                </a:moveTo>
                <a:lnTo>
                  <a:pt x="60499" y="152139"/>
                </a:lnTo>
                <a:lnTo>
                  <a:pt x="52071" y="152139"/>
                </a:lnTo>
                <a:lnTo>
                  <a:pt x="52071" y="143935"/>
                </a:lnTo>
                <a:close/>
                <a:moveTo>
                  <a:pt x="69149" y="143935"/>
                </a:moveTo>
                <a:lnTo>
                  <a:pt x="69149" y="152139"/>
                </a:lnTo>
                <a:lnTo>
                  <a:pt x="60722" y="152139"/>
                </a:lnTo>
                <a:lnTo>
                  <a:pt x="60722" y="143935"/>
                </a:lnTo>
                <a:close/>
                <a:moveTo>
                  <a:pt x="77800" y="143935"/>
                </a:moveTo>
                <a:lnTo>
                  <a:pt x="77800" y="152139"/>
                </a:lnTo>
                <a:lnTo>
                  <a:pt x="69373" y="152139"/>
                </a:lnTo>
                <a:lnTo>
                  <a:pt x="69373" y="143935"/>
                </a:lnTo>
                <a:close/>
                <a:moveTo>
                  <a:pt x="86506" y="143935"/>
                </a:moveTo>
                <a:lnTo>
                  <a:pt x="86506" y="152139"/>
                </a:lnTo>
                <a:lnTo>
                  <a:pt x="78023" y="152139"/>
                </a:lnTo>
                <a:lnTo>
                  <a:pt x="78023" y="143935"/>
                </a:lnTo>
                <a:close/>
                <a:moveTo>
                  <a:pt x="95157" y="143935"/>
                </a:moveTo>
                <a:lnTo>
                  <a:pt x="95157" y="152139"/>
                </a:lnTo>
                <a:lnTo>
                  <a:pt x="86730" y="152139"/>
                </a:lnTo>
                <a:lnTo>
                  <a:pt x="86730" y="143935"/>
                </a:lnTo>
                <a:close/>
                <a:moveTo>
                  <a:pt x="103808" y="143935"/>
                </a:moveTo>
                <a:lnTo>
                  <a:pt x="103808" y="152139"/>
                </a:lnTo>
                <a:lnTo>
                  <a:pt x="95380" y="152139"/>
                </a:lnTo>
                <a:lnTo>
                  <a:pt x="95380" y="143935"/>
                </a:lnTo>
                <a:close/>
                <a:moveTo>
                  <a:pt x="112458" y="143935"/>
                </a:moveTo>
                <a:lnTo>
                  <a:pt x="112458" y="152139"/>
                </a:lnTo>
                <a:lnTo>
                  <a:pt x="104031" y="152139"/>
                </a:lnTo>
                <a:lnTo>
                  <a:pt x="104031" y="143935"/>
                </a:lnTo>
                <a:close/>
                <a:moveTo>
                  <a:pt x="121109" y="143935"/>
                </a:moveTo>
                <a:lnTo>
                  <a:pt x="121109" y="152139"/>
                </a:lnTo>
                <a:lnTo>
                  <a:pt x="112681" y="152139"/>
                </a:lnTo>
                <a:lnTo>
                  <a:pt x="112681" y="143935"/>
                </a:lnTo>
                <a:close/>
                <a:moveTo>
                  <a:pt x="129760" y="143935"/>
                </a:moveTo>
                <a:lnTo>
                  <a:pt x="129760" y="152139"/>
                </a:lnTo>
                <a:lnTo>
                  <a:pt x="121332" y="152139"/>
                </a:lnTo>
                <a:lnTo>
                  <a:pt x="121332" y="143935"/>
                </a:lnTo>
                <a:close/>
                <a:moveTo>
                  <a:pt x="138410" y="143935"/>
                </a:moveTo>
                <a:lnTo>
                  <a:pt x="138410" y="152139"/>
                </a:lnTo>
                <a:lnTo>
                  <a:pt x="129983" y="152139"/>
                </a:lnTo>
                <a:lnTo>
                  <a:pt x="129983" y="143935"/>
                </a:lnTo>
                <a:close/>
                <a:moveTo>
                  <a:pt x="147117" y="143935"/>
                </a:moveTo>
                <a:lnTo>
                  <a:pt x="147117" y="152139"/>
                </a:lnTo>
                <a:lnTo>
                  <a:pt x="138633" y="152139"/>
                </a:lnTo>
                <a:lnTo>
                  <a:pt x="138633" y="143935"/>
                </a:lnTo>
                <a:close/>
                <a:moveTo>
                  <a:pt x="155767" y="143935"/>
                </a:moveTo>
                <a:lnTo>
                  <a:pt x="155767" y="152139"/>
                </a:lnTo>
                <a:lnTo>
                  <a:pt x="147340" y="152139"/>
                </a:lnTo>
                <a:lnTo>
                  <a:pt x="147340" y="143935"/>
                </a:lnTo>
                <a:close/>
                <a:moveTo>
                  <a:pt x="164418" y="143935"/>
                </a:moveTo>
                <a:lnTo>
                  <a:pt x="164418" y="152139"/>
                </a:lnTo>
                <a:lnTo>
                  <a:pt x="155990" y="152139"/>
                </a:lnTo>
                <a:lnTo>
                  <a:pt x="155990" y="143935"/>
                </a:lnTo>
                <a:close/>
                <a:moveTo>
                  <a:pt x="173069" y="143935"/>
                </a:moveTo>
                <a:lnTo>
                  <a:pt x="173069" y="152139"/>
                </a:lnTo>
                <a:lnTo>
                  <a:pt x="164641" y="152139"/>
                </a:lnTo>
                <a:lnTo>
                  <a:pt x="164641" y="143935"/>
                </a:lnTo>
                <a:close/>
                <a:moveTo>
                  <a:pt x="181719" y="143935"/>
                </a:moveTo>
                <a:lnTo>
                  <a:pt x="181719" y="152139"/>
                </a:lnTo>
                <a:lnTo>
                  <a:pt x="173292" y="152139"/>
                </a:lnTo>
                <a:lnTo>
                  <a:pt x="173292" y="143935"/>
                </a:lnTo>
                <a:close/>
                <a:moveTo>
                  <a:pt x="190370" y="143935"/>
                </a:moveTo>
                <a:lnTo>
                  <a:pt x="190370" y="152139"/>
                </a:lnTo>
                <a:lnTo>
                  <a:pt x="181942" y="152139"/>
                </a:lnTo>
                <a:lnTo>
                  <a:pt x="181942" y="143935"/>
                </a:lnTo>
                <a:close/>
                <a:moveTo>
                  <a:pt x="199020" y="143935"/>
                </a:moveTo>
                <a:lnTo>
                  <a:pt x="199020" y="152139"/>
                </a:lnTo>
                <a:lnTo>
                  <a:pt x="190593" y="152139"/>
                </a:lnTo>
                <a:lnTo>
                  <a:pt x="190593" y="143935"/>
                </a:lnTo>
                <a:close/>
                <a:moveTo>
                  <a:pt x="207727" y="143935"/>
                </a:moveTo>
                <a:lnTo>
                  <a:pt x="207727" y="152139"/>
                </a:lnTo>
                <a:lnTo>
                  <a:pt x="199244" y="152139"/>
                </a:lnTo>
                <a:lnTo>
                  <a:pt x="199244" y="143935"/>
                </a:lnTo>
                <a:close/>
                <a:moveTo>
                  <a:pt x="216377" y="143935"/>
                </a:moveTo>
                <a:lnTo>
                  <a:pt x="216377" y="152139"/>
                </a:lnTo>
                <a:lnTo>
                  <a:pt x="207950" y="152139"/>
                </a:lnTo>
                <a:lnTo>
                  <a:pt x="207950" y="143935"/>
                </a:lnTo>
                <a:close/>
                <a:moveTo>
                  <a:pt x="225028" y="143935"/>
                </a:moveTo>
                <a:lnTo>
                  <a:pt x="225028" y="152139"/>
                </a:lnTo>
                <a:lnTo>
                  <a:pt x="216601" y="152139"/>
                </a:lnTo>
                <a:lnTo>
                  <a:pt x="216601" y="143935"/>
                </a:lnTo>
                <a:close/>
                <a:moveTo>
                  <a:pt x="233679" y="143935"/>
                </a:moveTo>
                <a:lnTo>
                  <a:pt x="233679" y="152139"/>
                </a:lnTo>
                <a:lnTo>
                  <a:pt x="225251" y="152139"/>
                </a:lnTo>
                <a:lnTo>
                  <a:pt x="225251" y="143935"/>
                </a:lnTo>
                <a:close/>
                <a:moveTo>
                  <a:pt x="242329" y="143935"/>
                </a:moveTo>
                <a:lnTo>
                  <a:pt x="242329" y="152139"/>
                </a:lnTo>
                <a:lnTo>
                  <a:pt x="233902" y="152139"/>
                </a:lnTo>
                <a:lnTo>
                  <a:pt x="233902" y="143935"/>
                </a:lnTo>
                <a:close/>
                <a:moveTo>
                  <a:pt x="250980" y="143935"/>
                </a:moveTo>
                <a:lnTo>
                  <a:pt x="250980" y="152139"/>
                </a:lnTo>
                <a:lnTo>
                  <a:pt x="242553" y="152139"/>
                </a:lnTo>
                <a:lnTo>
                  <a:pt x="242553" y="143935"/>
                </a:lnTo>
                <a:close/>
                <a:moveTo>
                  <a:pt x="259686" y="143935"/>
                </a:moveTo>
                <a:lnTo>
                  <a:pt x="259686" y="152139"/>
                </a:lnTo>
                <a:lnTo>
                  <a:pt x="251203" y="152139"/>
                </a:lnTo>
                <a:lnTo>
                  <a:pt x="251203" y="143935"/>
                </a:lnTo>
                <a:close/>
                <a:moveTo>
                  <a:pt x="268337" y="143935"/>
                </a:moveTo>
                <a:lnTo>
                  <a:pt x="268337" y="152139"/>
                </a:lnTo>
                <a:lnTo>
                  <a:pt x="259910" y="152139"/>
                </a:lnTo>
                <a:lnTo>
                  <a:pt x="259910" y="143935"/>
                </a:lnTo>
                <a:close/>
                <a:moveTo>
                  <a:pt x="276988" y="143935"/>
                </a:moveTo>
                <a:lnTo>
                  <a:pt x="276988" y="152139"/>
                </a:lnTo>
                <a:lnTo>
                  <a:pt x="268560" y="152139"/>
                </a:lnTo>
                <a:lnTo>
                  <a:pt x="268560" y="143935"/>
                </a:lnTo>
                <a:close/>
                <a:moveTo>
                  <a:pt x="8539" y="0"/>
                </a:moveTo>
                <a:lnTo>
                  <a:pt x="8539" y="8372"/>
                </a:lnTo>
                <a:lnTo>
                  <a:pt x="0" y="8372"/>
                </a:lnTo>
                <a:lnTo>
                  <a:pt x="0" y="8595"/>
                </a:lnTo>
                <a:lnTo>
                  <a:pt x="8539" y="8595"/>
                </a:lnTo>
                <a:lnTo>
                  <a:pt x="8539" y="16799"/>
                </a:lnTo>
                <a:lnTo>
                  <a:pt x="0" y="16799"/>
                </a:lnTo>
                <a:lnTo>
                  <a:pt x="0" y="17022"/>
                </a:lnTo>
                <a:lnTo>
                  <a:pt x="8539" y="17022"/>
                </a:lnTo>
                <a:lnTo>
                  <a:pt x="8539" y="25282"/>
                </a:lnTo>
                <a:lnTo>
                  <a:pt x="0" y="25282"/>
                </a:lnTo>
                <a:lnTo>
                  <a:pt x="0" y="25505"/>
                </a:lnTo>
                <a:lnTo>
                  <a:pt x="8539" y="25505"/>
                </a:lnTo>
                <a:lnTo>
                  <a:pt x="8539" y="33709"/>
                </a:lnTo>
                <a:lnTo>
                  <a:pt x="0" y="33709"/>
                </a:lnTo>
                <a:lnTo>
                  <a:pt x="0" y="33933"/>
                </a:lnTo>
                <a:lnTo>
                  <a:pt x="8539" y="33933"/>
                </a:lnTo>
                <a:lnTo>
                  <a:pt x="8539" y="42193"/>
                </a:lnTo>
                <a:lnTo>
                  <a:pt x="0" y="42193"/>
                </a:lnTo>
                <a:lnTo>
                  <a:pt x="0" y="42416"/>
                </a:lnTo>
                <a:lnTo>
                  <a:pt x="8539" y="42416"/>
                </a:lnTo>
                <a:lnTo>
                  <a:pt x="8539" y="50620"/>
                </a:lnTo>
                <a:lnTo>
                  <a:pt x="0" y="50620"/>
                </a:lnTo>
                <a:lnTo>
                  <a:pt x="0" y="50843"/>
                </a:lnTo>
                <a:lnTo>
                  <a:pt x="8539" y="50843"/>
                </a:lnTo>
                <a:lnTo>
                  <a:pt x="8539" y="59103"/>
                </a:lnTo>
                <a:lnTo>
                  <a:pt x="0" y="59103"/>
                </a:lnTo>
                <a:lnTo>
                  <a:pt x="0" y="59326"/>
                </a:lnTo>
                <a:lnTo>
                  <a:pt x="8539" y="59326"/>
                </a:lnTo>
                <a:lnTo>
                  <a:pt x="8539" y="67586"/>
                </a:lnTo>
                <a:lnTo>
                  <a:pt x="0" y="67586"/>
                </a:lnTo>
                <a:lnTo>
                  <a:pt x="0" y="67810"/>
                </a:lnTo>
                <a:lnTo>
                  <a:pt x="8539" y="67810"/>
                </a:lnTo>
                <a:lnTo>
                  <a:pt x="8539" y="76014"/>
                </a:lnTo>
                <a:lnTo>
                  <a:pt x="0" y="76014"/>
                </a:lnTo>
                <a:lnTo>
                  <a:pt x="0" y="76237"/>
                </a:lnTo>
                <a:lnTo>
                  <a:pt x="8539" y="76237"/>
                </a:lnTo>
                <a:lnTo>
                  <a:pt x="8539" y="84497"/>
                </a:lnTo>
                <a:lnTo>
                  <a:pt x="0" y="84497"/>
                </a:lnTo>
                <a:lnTo>
                  <a:pt x="0" y="84720"/>
                </a:lnTo>
                <a:lnTo>
                  <a:pt x="8539" y="84720"/>
                </a:lnTo>
                <a:lnTo>
                  <a:pt x="8539" y="92924"/>
                </a:lnTo>
                <a:lnTo>
                  <a:pt x="0" y="92924"/>
                </a:lnTo>
                <a:lnTo>
                  <a:pt x="0" y="93148"/>
                </a:lnTo>
                <a:lnTo>
                  <a:pt x="8539" y="93148"/>
                </a:lnTo>
                <a:lnTo>
                  <a:pt x="8539" y="101408"/>
                </a:lnTo>
                <a:lnTo>
                  <a:pt x="0" y="101408"/>
                </a:lnTo>
                <a:lnTo>
                  <a:pt x="0" y="101631"/>
                </a:lnTo>
                <a:lnTo>
                  <a:pt x="8539" y="101631"/>
                </a:lnTo>
                <a:lnTo>
                  <a:pt x="8539" y="109891"/>
                </a:lnTo>
                <a:lnTo>
                  <a:pt x="0" y="109891"/>
                </a:lnTo>
                <a:lnTo>
                  <a:pt x="0" y="110114"/>
                </a:lnTo>
                <a:lnTo>
                  <a:pt x="8539" y="110114"/>
                </a:lnTo>
                <a:lnTo>
                  <a:pt x="8539" y="118318"/>
                </a:lnTo>
                <a:lnTo>
                  <a:pt x="0" y="118318"/>
                </a:lnTo>
                <a:lnTo>
                  <a:pt x="0" y="118541"/>
                </a:lnTo>
                <a:lnTo>
                  <a:pt x="8539" y="118541"/>
                </a:lnTo>
                <a:lnTo>
                  <a:pt x="8539" y="126801"/>
                </a:lnTo>
                <a:lnTo>
                  <a:pt x="0" y="126801"/>
                </a:lnTo>
                <a:lnTo>
                  <a:pt x="0" y="127025"/>
                </a:lnTo>
                <a:lnTo>
                  <a:pt x="8539" y="127025"/>
                </a:lnTo>
                <a:lnTo>
                  <a:pt x="8539" y="135229"/>
                </a:lnTo>
                <a:lnTo>
                  <a:pt x="0" y="135229"/>
                </a:lnTo>
                <a:lnTo>
                  <a:pt x="0" y="135452"/>
                </a:lnTo>
                <a:lnTo>
                  <a:pt x="8539" y="135452"/>
                </a:lnTo>
                <a:lnTo>
                  <a:pt x="8539" y="143712"/>
                </a:lnTo>
                <a:lnTo>
                  <a:pt x="0" y="143712"/>
                </a:lnTo>
                <a:lnTo>
                  <a:pt x="0" y="143935"/>
                </a:lnTo>
                <a:lnTo>
                  <a:pt x="8539" y="143935"/>
                </a:lnTo>
                <a:lnTo>
                  <a:pt x="8539" y="152139"/>
                </a:lnTo>
                <a:lnTo>
                  <a:pt x="0" y="152139"/>
                </a:lnTo>
                <a:lnTo>
                  <a:pt x="0" y="152362"/>
                </a:lnTo>
                <a:lnTo>
                  <a:pt x="8539" y="152362"/>
                </a:lnTo>
                <a:lnTo>
                  <a:pt x="8539" y="160734"/>
                </a:lnTo>
                <a:lnTo>
                  <a:pt x="8762" y="160734"/>
                </a:lnTo>
                <a:lnTo>
                  <a:pt x="8762" y="152362"/>
                </a:lnTo>
                <a:lnTo>
                  <a:pt x="17190" y="152362"/>
                </a:lnTo>
                <a:lnTo>
                  <a:pt x="17190" y="160734"/>
                </a:lnTo>
                <a:lnTo>
                  <a:pt x="17413" y="160734"/>
                </a:lnTo>
                <a:lnTo>
                  <a:pt x="17413" y="152362"/>
                </a:lnTo>
                <a:lnTo>
                  <a:pt x="25840" y="152362"/>
                </a:lnTo>
                <a:lnTo>
                  <a:pt x="25840" y="160734"/>
                </a:lnTo>
                <a:lnTo>
                  <a:pt x="26064" y="160734"/>
                </a:lnTo>
                <a:lnTo>
                  <a:pt x="26064" y="152362"/>
                </a:lnTo>
                <a:lnTo>
                  <a:pt x="34547" y="152362"/>
                </a:lnTo>
                <a:lnTo>
                  <a:pt x="34547" y="160734"/>
                </a:lnTo>
                <a:lnTo>
                  <a:pt x="34770" y="160734"/>
                </a:lnTo>
                <a:lnTo>
                  <a:pt x="34770" y="152362"/>
                </a:lnTo>
                <a:lnTo>
                  <a:pt x="43197" y="152362"/>
                </a:lnTo>
                <a:lnTo>
                  <a:pt x="43197" y="160734"/>
                </a:lnTo>
                <a:lnTo>
                  <a:pt x="43421" y="160734"/>
                </a:lnTo>
                <a:lnTo>
                  <a:pt x="43421" y="152362"/>
                </a:lnTo>
                <a:lnTo>
                  <a:pt x="51848" y="152362"/>
                </a:lnTo>
                <a:lnTo>
                  <a:pt x="51848" y="160734"/>
                </a:lnTo>
                <a:lnTo>
                  <a:pt x="52071" y="160734"/>
                </a:lnTo>
                <a:lnTo>
                  <a:pt x="52071" y="152362"/>
                </a:lnTo>
                <a:lnTo>
                  <a:pt x="60499" y="152362"/>
                </a:lnTo>
                <a:lnTo>
                  <a:pt x="60499" y="160734"/>
                </a:lnTo>
                <a:lnTo>
                  <a:pt x="60722" y="160734"/>
                </a:lnTo>
                <a:lnTo>
                  <a:pt x="60722" y="152362"/>
                </a:lnTo>
                <a:lnTo>
                  <a:pt x="69149" y="152362"/>
                </a:lnTo>
                <a:lnTo>
                  <a:pt x="69149" y="160734"/>
                </a:lnTo>
                <a:lnTo>
                  <a:pt x="69373" y="160734"/>
                </a:lnTo>
                <a:lnTo>
                  <a:pt x="69373" y="152362"/>
                </a:lnTo>
                <a:lnTo>
                  <a:pt x="77800" y="152362"/>
                </a:lnTo>
                <a:lnTo>
                  <a:pt x="77800" y="160734"/>
                </a:lnTo>
                <a:lnTo>
                  <a:pt x="78023" y="160734"/>
                </a:lnTo>
                <a:lnTo>
                  <a:pt x="78023" y="152362"/>
                </a:lnTo>
                <a:lnTo>
                  <a:pt x="86506" y="152362"/>
                </a:lnTo>
                <a:lnTo>
                  <a:pt x="86506" y="160734"/>
                </a:lnTo>
                <a:lnTo>
                  <a:pt x="86730" y="160734"/>
                </a:lnTo>
                <a:lnTo>
                  <a:pt x="86730" y="152362"/>
                </a:lnTo>
                <a:lnTo>
                  <a:pt x="95157" y="152362"/>
                </a:lnTo>
                <a:lnTo>
                  <a:pt x="95157" y="160734"/>
                </a:lnTo>
                <a:lnTo>
                  <a:pt x="95380" y="160734"/>
                </a:lnTo>
                <a:lnTo>
                  <a:pt x="95380" y="152362"/>
                </a:lnTo>
                <a:lnTo>
                  <a:pt x="103808" y="152362"/>
                </a:lnTo>
                <a:lnTo>
                  <a:pt x="103808" y="160734"/>
                </a:lnTo>
                <a:lnTo>
                  <a:pt x="104031" y="160734"/>
                </a:lnTo>
                <a:lnTo>
                  <a:pt x="104031" y="152362"/>
                </a:lnTo>
                <a:lnTo>
                  <a:pt x="112458" y="152362"/>
                </a:lnTo>
                <a:lnTo>
                  <a:pt x="112458" y="160734"/>
                </a:lnTo>
                <a:lnTo>
                  <a:pt x="112681" y="160734"/>
                </a:lnTo>
                <a:lnTo>
                  <a:pt x="112681" y="152362"/>
                </a:lnTo>
                <a:lnTo>
                  <a:pt x="121109" y="152362"/>
                </a:lnTo>
                <a:lnTo>
                  <a:pt x="121109" y="160734"/>
                </a:lnTo>
                <a:lnTo>
                  <a:pt x="121332" y="160734"/>
                </a:lnTo>
                <a:lnTo>
                  <a:pt x="121332" y="152362"/>
                </a:lnTo>
                <a:lnTo>
                  <a:pt x="129760" y="152362"/>
                </a:lnTo>
                <a:lnTo>
                  <a:pt x="129760" y="160734"/>
                </a:lnTo>
                <a:lnTo>
                  <a:pt x="129983" y="160734"/>
                </a:lnTo>
                <a:lnTo>
                  <a:pt x="129983" y="152362"/>
                </a:lnTo>
                <a:lnTo>
                  <a:pt x="138410" y="152362"/>
                </a:lnTo>
                <a:lnTo>
                  <a:pt x="138410" y="160734"/>
                </a:lnTo>
                <a:lnTo>
                  <a:pt x="138633" y="160734"/>
                </a:lnTo>
                <a:lnTo>
                  <a:pt x="138633" y="152362"/>
                </a:lnTo>
                <a:lnTo>
                  <a:pt x="147117" y="152362"/>
                </a:lnTo>
                <a:lnTo>
                  <a:pt x="147117" y="160734"/>
                </a:lnTo>
                <a:lnTo>
                  <a:pt x="147340" y="160734"/>
                </a:lnTo>
                <a:lnTo>
                  <a:pt x="147340" y="152362"/>
                </a:lnTo>
                <a:lnTo>
                  <a:pt x="155767" y="152362"/>
                </a:lnTo>
                <a:lnTo>
                  <a:pt x="155767" y="160734"/>
                </a:lnTo>
                <a:lnTo>
                  <a:pt x="155990" y="160734"/>
                </a:lnTo>
                <a:lnTo>
                  <a:pt x="155990" y="152362"/>
                </a:lnTo>
                <a:lnTo>
                  <a:pt x="164418" y="152362"/>
                </a:lnTo>
                <a:lnTo>
                  <a:pt x="164418" y="160734"/>
                </a:lnTo>
                <a:lnTo>
                  <a:pt x="164641" y="160734"/>
                </a:lnTo>
                <a:lnTo>
                  <a:pt x="164641" y="152362"/>
                </a:lnTo>
                <a:lnTo>
                  <a:pt x="173069" y="152362"/>
                </a:lnTo>
                <a:lnTo>
                  <a:pt x="173069" y="160734"/>
                </a:lnTo>
                <a:lnTo>
                  <a:pt x="173292" y="160734"/>
                </a:lnTo>
                <a:lnTo>
                  <a:pt x="173292" y="152362"/>
                </a:lnTo>
                <a:lnTo>
                  <a:pt x="181719" y="152362"/>
                </a:lnTo>
                <a:lnTo>
                  <a:pt x="181719" y="160734"/>
                </a:lnTo>
                <a:lnTo>
                  <a:pt x="181942" y="160734"/>
                </a:lnTo>
                <a:lnTo>
                  <a:pt x="181942" y="152362"/>
                </a:lnTo>
                <a:lnTo>
                  <a:pt x="190370" y="152362"/>
                </a:lnTo>
                <a:lnTo>
                  <a:pt x="190370" y="160734"/>
                </a:lnTo>
                <a:lnTo>
                  <a:pt x="190593" y="160734"/>
                </a:lnTo>
                <a:lnTo>
                  <a:pt x="190593" y="152362"/>
                </a:lnTo>
                <a:lnTo>
                  <a:pt x="199020" y="152362"/>
                </a:lnTo>
                <a:lnTo>
                  <a:pt x="199020" y="160734"/>
                </a:lnTo>
                <a:lnTo>
                  <a:pt x="199244" y="160734"/>
                </a:lnTo>
                <a:lnTo>
                  <a:pt x="199244" y="152362"/>
                </a:lnTo>
                <a:lnTo>
                  <a:pt x="207727" y="152362"/>
                </a:lnTo>
                <a:lnTo>
                  <a:pt x="207727" y="160734"/>
                </a:lnTo>
                <a:lnTo>
                  <a:pt x="207950" y="160734"/>
                </a:lnTo>
                <a:lnTo>
                  <a:pt x="207950" y="152362"/>
                </a:lnTo>
                <a:lnTo>
                  <a:pt x="216377" y="152362"/>
                </a:lnTo>
                <a:lnTo>
                  <a:pt x="216377" y="160734"/>
                </a:lnTo>
                <a:lnTo>
                  <a:pt x="216601" y="160734"/>
                </a:lnTo>
                <a:lnTo>
                  <a:pt x="216601" y="152362"/>
                </a:lnTo>
                <a:lnTo>
                  <a:pt x="225028" y="152362"/>
                </a:lnTo>
                <a:lnTo>
                  <a:pt x="225028" y="160734"/>
                </a:lnTo>
                <a:lnTo>
                  <a:pt x="225251" y="160734"/>
                </a:lnTo>
                <a:lnTo>
                  <a:pt x="225251" y="152362"/>
                </a:lnTo>
                <a:lnTo>
                  <a:pt x="233679" y="152362"/>
                </a:lnTo>
                <a:lnTo>
                  <a:pt x="233679" y="160734"/>
                </a:lnTo>
                <a:lnTo>
                  <a:pt x="233902" y="160734"/>
                </a:lnTo>
                <a:lnTo>
                  <a:pt x="233902" y="152362"/>
                </a:lnTo>
                <a:lnTo>
                  <a:pt x="242329" y="152362"/>
                </a:lnTo>
                <a:lnTo>
                  <a:pt x="242329" y="160734"/>
                </a:lnTo>
                <a:lnTo>
                  <a:pt x="242553" y="160734"/>
                </a:lnTo>
                <a:lnTo>
                  <a:pt x="242553" y="152362"/>
                </a:lnTo>
                <a:lnTo>
                  <a:pt x="250980" y="152362"/>
                </a:lnTo>
                <a:lnTo>
                  <a:pt x="250980" y="160734"/>
                </a:lnTo>
                <a:lnTo>
                  <a:pt x="251203" y="160734"/>
                </a:lnTo>
                <a:lnTo>
                  <a:pt x="251203" y="152362"/>
                </a:lnTo>
                <a:lnTo>
                  <a:pt x="259686" y="152362"/>
                </a:lnTo>
                <a:lnTo>
                  <a:pt x="259686" y="160734"/>
                </a:lnTo>
                <a:lnTo>
                  <a:pt x="259910" y="160734"/>
                </a:lnTo>
                <a:lnTo>
                  <a:pt x="259910" y="152362"/>
                </a:lnTo>
                <a:lnTo>
                  <a:pt x="268337" y="152362"/>
                </a:lnTo>
                <a:lnTo>
                  <a:pt x="268337" y="160734"/>
                </a:lnTo>
                <a:lnTo>
                  <a:pt x="268560" y="160734"/>
                </a:lnTo>
                <a:lnTo>
                  <a:pt x="268560" y="152362"/>
                </a:lnTo>
                <a:lnTo>
                  <a:pt x="276988" y="152362"/>
                </a:lnTo>
                <a:lnTo>
                  <a:pt x="276988" y="160734"/>
                </a:lnTo>
                <a:lnTo>
                  <a:pt x="277211" y="160734"/>
                </a:lnTo>
                <a:lnTo>
                  <a:pt x="277211" y="152362"/>
                </a:lnTo>
                <a:lnTo>
                  <a:pt x="285750" y="152362"/>
                </a:lnTo>
                <a:lnTo>
                  <a:pt x="285750" y="152139"/>
                </a:lnTo>
                <a:lnTo>
                  <a:pt x="277211" y="152139"/>
                </a:lnTo>
                <a:lnTo>
                  <a:pt x="277211" y="143935"/>
                </a:lnTo>
                <a:lnTo>
                  <a:pt x="285750" y="143935"/>
                </a:lnTo>
                <a:lnTo>
                  <a:pt x="285750" y="143712"/>
                </a:lnTo>
                <a:lnTo>
                  <a:pt x="277211" y="143712"/>
                </a:lnTo>
                <a:lnTo>
                  <a:pt x="277211" y="135452"/>
                </a:lnTo>
                <a:lnTo>
                  <a:pt x="285750" y="135452"/>
                </a:lnTo>
                <a:lnTo>
                  <a:pt x="285750" y="135229"/>
                </a:lnTo>
                <a:lnTo>
                  <a:pt x="277211" y="135229"/>
                </a:lnTo>
                <a:lnTo>
                  <a:pt x="277211" y="127025"/>
                </a:lnTo>
                <a:lnTo>
                  <a:pt x="285750" y="127025"/>
                </a:lnTo>
                <a:lnTo>
                  <a:pt x="285750" y="126801"/>
                </a:lnTo>
                <a:lnTo>
                  <a:pt x="277211" y="126801"/>
                </a:lnTo>
                <a:lnTo>
                  <a:pt x="277211" y="118541"/>
                </a:lnTo>
                <a:lnTo>
                  <a:pt x="285750" y="118541"/>
                </a:lnTo>
                <a:lnTo>
                  <a:pt x="285750" y="118318"/>
                </a:lnTo>
                <a:lnTo>
                  <a:pt x="277211" y="118318"/>
                </a:lnTo>
                <a:lnTo>
                  <a:pt x="277211" y="110114"/>
                </a:lnTo>
                <a:lnTo>
                  <a:pt x="285750" y="110114"/>
                </a:lnTo>
                <a:lnTo>
                  <a:pt x="285750" y="109891"/>
                </a:lnTo>
                <a:lnTo>
                  <a:pt x="277211" y="109891"/>
                </a:lnTo>
                <a:lnTo>
                  <a:pt x="277211" y="101631"/>
                </a:lnTo>
                <a:lnTo>
                  <a:pt x="285750" y="101631"/>
                </a:lnTo>
                <a:lnTo>
                  <a:pt x="285750" y="101408"/>
                </a:lnTo>
                <a:lnTo>
                  <a:pt x="277211" y="101408"/>
                </a:lnTo>
                <a:lnTo>
                  <a:pt x="277211" y="93148"/>
                </a:lnTo>
                <a:lnTo>
                  <a:pt x="285750" y="93148"/>
                </a:lnTo>
                <a:lnTo>
                  <a:pt x="285750" y="92924"/>
                </a:lnTo>
                <a:lnTo>
                  <a:pt x="277211" y="92924"/>
                </a:lnTo>
                <a:lnTo>
                  <a:pt x="277211" y="84720"/>
                </a:lnTo>
                <a:lnTo>
                  <a:pt x="285750" y="84720"/>
                </a:lnTo>
                <a:lnTo>
                  <a:pt x="285750" y="84497"/>
                </a:lnTo>
                <a:lnTo>
                  <a:pt x="277211" y="84497"/>
                </a:lnTo>
                <a:lnTo>
                  <a:pt x="277211" y="76237"/>
                </a:lnTo>
                <a:lnTo>
                  <a:pt x="285750" y="76237"/>
                </a:lnTo>
                <a:lnTo>
                  <a:pt x="285750" y="76014"/>
                </a:lnTo>
                <a:lnTo>
                  <a:pt x="277211" y="76014"/>
                </a:lnTo>
                <a:lnTo>
                  <a:pt x="277211" y="67810"/>
                </a:lnTo>
                <a:lnTo>
                  <a:pt x="285750" y="67810"/>
                </a:lnTo>
                <a:lnTo>
                  <a:pt x="285750" y="67586"/>
                </a:lnTo>
                <a:lnTo>
                  <a:pt x="277211" y="67586"/>
                </a:lnTo>
                <a:lnTo>
                  <a:pt x="277211" y="59326"/>
                </a:lnTo>
                <a:lnTo>
                  <a:pt x="285750" y="59326"/>
                </a:lnTo>
                <a:lnTo>
                  <a:pt x="285750" y="59103"/>
                </a:lnTo>
                <a:lnTo>
                  <a:pt x="277211" y="59103"/>
                </a:lnTo>
                <a:lnTo>
                  <a:pt x="277211" y="50843"/>
                </a:lnTo>
                <a:lnTo>
                  <a:pt x="285750" y="50843"/>
                </a:lnTo>
                <a:lnTo>
                  <a:pt x="285750" y="50620"/>
                </a:lnTo>
                <a:lnTo>
                  <a:pt x="277211" y="50620"/>
                </a:lnTo>
                <a:lnTo>
                  <a:pt x="277211" y="42416"/>
                </a:lnTo>
                <a:lnTo>
                  <a:pt x="285750" y="42416"/>
                </a:lnTo>
                <a:lnTo>
                  <a:pt x="285750" y="42193"/>
                </a:lnTo>
                <a:lnTo>
                  <a:pt x="277211" y="42193"/>
                </a:lnTo>
                <a:lnTo>
                  <a:pt x="277211" y="33933"/>
                </a:lnTo>
                <a:lnTo>
                  <a:pt x="285750" y="33933"/>
                </a:lnTo>
                <a:lnTo>
                  <a:pt x="285750" y="33709"/>
                </a:lnTo>
                <a:lnTo>
                  <a:pt x="277211" y="33709"/>
                </a:lnTo>
                <a:lnTo>
                  <a:pt x="277211" y="25505"/>
                </a:lnTo>
                <a:lnTo>
                  <a:pt x="285750" y="25505"/>
                </a:lnTo>
                <a:lnTo>
                  <a:pt x="285750" y="25282"/>
                </a:lnTo>
                <a:lnTo>
                  <a:pt x="277211" y="25282"/>
                </a:lnTo>
                <a:lnTo>
                  <a:pt x="277211" y="17022"/>
                </a:lnTo>
                <a:lnTo>
                  <a:pt x="285750" y="17022"/>
                </a:lnTo>
                <a:lnTo>
                  <a:pt x="285750" y="16799"/>
                </a:lnTo>
                <a:lnTo>
                  <a:pt x="277211" y="16799"/>
                </a:lnTo>
                <a:lnTo>
                  <a:pt x="277211" y="8595"/>
                </a:lnTo>
                <a:lnTo>
                  <a:pt x="285750" y="8595"/>
                </a:lnTo>
                <a:lnTo>
                  <a:pt x="285750" y="8372"/>
                </a:lnTo>
                <a:lnTo>
                  <a:pt x="277211" y="8372"/>
                </a:lnTo>
                <a:lnTo>
                  <a:pt x="277211" y="0"/>
                </a:lnTo>
                <a:lnTo>
                  <a:pt x="276988" y="0"/>
                </a:lnTo>
                <a:lnTo>
                  <a:pt x="276988" y="8372"/>
                </a:lnTo>
                <a:lnTo>
                  <a:pt x="268560" y="8372"/>
                </a:lnTo>
                <a:lnTo>
                  <a:pt x="268560" y="0"/>
                </a:lnTo>
                <a:lnTo>
                  <a:pt x="268337" y="0"/>
                </a:lnTo>
                <a:lnTo>
                  <a:pt x="268337" y="8372"/>
                </a:lnTo>
                <a:lnTo>
                  <a:pt x="259910" y="8372"/>
                </a:lnTo>
                <a:lnTo>
                  <a:pt x="259910" y="0"/>
                </a:lnTo>
                <a:lnTo>
                  <a:pt x="259686" y="0"/>
                </a:lnTo>
                <a:lnTo>
                  <a:pt x="259686" y="8372"/>
                </a:lnTo>
                <a:lnTo>
                  <a:pt x="251203" y="8372"/>
                </a:lnTo>
                <a:lnTo>
                  <a:pt x="251203" y="0"/>
                </a:lnTo>
                <a:lnTo>
                  <a:pt x="250980" y="0"/>
                </a:lnTo>
                <a:lnTo>
                  <a:pt x="250980" y="8372"/>
                </a:lnTo>
                <a:lnTo>
                  <a:pt x="242553" y="8372"/>
                </a:lnTo>
                <a:lnTo>
                  <a:pt x="242553" y="0"/>
                </a:lnTo>
                <a:lnTo>
                  <a:pt x="242329" y="0"/>
                </a:lnTo>
                <a:lnTo>
                  <a:pt x="242329" y="8372"/>
                </a:lnTo>
                <a:lnTo>
                  <a:pt x="233902" y="8372"/>
                </a:lnTo>
                <a:lnTo>
                  <a:pt x="233902" y="0"/>
                </a:lnTo>
                <a:lnTo>
                  <a:pt x="233679" y="0"/>
                </a:lnTo>
                <a:lnTo>
                  <a:pt x="233679" y="8372"/>
                </a:lnTo>
                <a:lnTo>
                  <a:pt x="225251" y="8372"/>
                </a:lnTo>
                <a:lnTo>
                  <a:pt x="225251" y="0"/>
                </a:lnTo>
                <a:lnTo>
                  <a:pt x="225028" y="0"/>
                </a:lnTo>
                <a:lnTo>
                  <a:pt x="225028" y="8372"/>
                </a:lnTo>
                <a:lnTo>
                  <a:pt x="216601" y="8372"/>
                </a:lnTo>
                <a:lnTo>
                  <a:pt x="216601" y="0"/>
                </a:lnTo>
                <a:lnTo>
                  <a:pt x="216377" y="0"/>
                </a:lnTo>
                <a:lnTo>
                  <a:pt x="216377" y="8372"/>
                </a:lnTo>
                <a:lnTo>
                  <a:pt x="207950" y="8372"/>
                </a:lnTo>
                <a:lnTo>
                  <a:pt x="207950" y="0"/>
                </a:lnTo>
                <a:lnTo>
                  <a:pt x="207727" y="0"/>
                </a:lnTo>
                <a:lnTo>
                  <a:pt x="207727" y="8372"/>
                </a:lnTo>
                <a:lnTo>
                  <a:pt x="199244" y="8372"/>
                </a:lnTo>
                <a:lnTo>
                  <a:pt x="199244" y="0"/>
                </a:lnTo>
                <a:lnTo>
                  <a:pt x="199020" y="0"/>
                </a:lnTo>
                <a:lnTo>
                  <a:pt x="199020" y="8372"/>
                </a:lnTo>
                <a:lnTo>
                  <a:pt x="190593" y="8372"/>
                </a:lnTo>
                <a:lnTo>
                  <a:pt x="190593" y="0"/>
                </a:lnTo>
                <a:lnTo>
                  <a:pt x="190370" y="0"/>
                </a:lnTo>
                <a:lnTo>
                  <a:pt x="190370" y="8372"/>
                </a:lnTo>
                <a:lnTo>
                  <a:pt x="181942" y="8372"/>
                </a:lnTo>
                <a:lnTo>
                  <a:pt x="181942" y="0"/>
                </a:lnTo>
                <a:lnTo>
                  <a:pt x="181719" y="0"/>
                </a:lnTo>
                <a:lnTo>
                  <a:pt x="181719" y="8372"/>
                </a:lnTo>
                <a:lnTo>
                  <a:pt x="173292" y="8372"/>
                </a:lnTo>
                <a:lnTo>
                  <a:pt x="173292" y="0"/>
                </a:lnTo>
                <a:lnTo>
                  <a:pt x="173069" y="0"/>
                </a:lnTo>
                <a:lnTo>
                  <a:pt x="173069" y="8372"/>
                </a:lnTo>
                <a:lnTo>
                  <a:pt x="164641" y="8372"/>
                </a:lnTo>
                <a:lnTo>
                  <a:pt x="164641" y="0"/>
                </a:lnTo>
                <a:lnTo>
                  <a:pt x="164418" y="0"/>
                </a:lnTo>
                <a:lnTo>
                  <a:pt x="164418" y="8372"/>
                </a:lnTo>
                <a:lnTo>
                  <a:pt x="155990" y="8372"/>
                </a:lnTo>
                <a:lnTo>
                  <a:pt x="155990" y="0"/>
                </a:lnTo>
                <a:lnTo>
                  <a:pt x="155767" y="0"/>
                </a:lnTo>
                <a:lnTo>
                  <a:pt x="155767" y="8372"/>
                </a:lnTo>
                <a:lnTo>
                  <a:pt x="147340" y="8372"/>
                </a:lnTo>
                <a:lnTo>
                  <a:pt x="147340" y="0"/>
                </a:lnTo>
                <a:lnTo>
                  <a:pt x="147117" y="0"/>
                </a:lnTo>
                <a:lnTo>
                  <a:pt x="147117" y="8372"/>
                </a:lnTo>
                <a:lnTo>
                  <a:pt x="138633" y="8372"/>
                </a:lnTo>
                <a:lnTo>
                  <a:pt x="138633" y="0"/>
                </a:lnTo>
                <a:lnTo>
                  <a:pt x="138410" y="0"/>
                </a:lnTo>
                <a:lnTo>
                  <a:pt x="138410" y="8372"/>
                </a:lnTo>
                <a:lnTo>
                  <a:pt x="129983" y="8372"/>
                </a:lnTo>
                <a:lnTo>
                  <a:pt x="129983" y="0"/>
                </a:lnTo>
                <a:lnTo>
                  <a:pt x="129760" y="0"/>
                </a:lnTo>
                <a:lnTo>
                  <a:pt x="129760" y="8372"/>
                </a:lnTo>
                <a:lnTo>
                  <a:pt x="121332" y="8372"/>
                </a:lnTo>
                <a:lnTo>
                  <a:pt x="121332" y="0"/>
                </a:lnTo>
                <a:lnTo>
                  <a:pt x="121109" y="0"/>
                </a:lnTo>
                <a:lnTo>
                  <a:pt x="121109" y="8372"/>
                </a:lnTo>
                <a:lnTo>
                  <a:pt x="112681" y="8372"/>
                </a:lnTo>
                <a:lnTo>
                  <a:pt x="112681" y="0"/>
                </a:lnTo>
                <a:lnTo>
                  <a:pt x="112458" y="0"/>
                </a:lnTo>
                <a:lnTo>
                  <a:pt x="112458" y="8372"/>
                </a:lnTo>
                <a:lnTo>
                  <a:pt x="104031" y="8372"/>
                </a:lnTo>
                <a:lnTo>
                  <a:pt x="104031" y="0"/>
                </a:lnTo>
                <a:lnTo>
                  <a:pt x="103808" y="0"/>
                </a:lnTo>
                <a:lnTo>
                  <a:pt x="103808" y="8372"/>
                </a:lnTo>
                <a:lnTo>
                  <a:pt x="95380" y="8372"/>
                </a:lnTo>
                <a:lnTo>
                  <a:pt x="95380" y="0"/>
                </a:lnTo>
                <a:lnTo>
                  <a:pt x="95157" y="0"/>
                </a:lnTo>
                <a:lnTo>
                  <a:pt x="95157" y="8372"/>
                </a:lnTo>
                <a:lnTo>
                  <a:pt x="86730" y="8372"/>
                </a:lnTo>
                <a:lnTo>
                  <a:pt x="86730" y="0"/>
                </a:lnTo>
                <a:lnTo>
                  <a:pt x="86506" y="0"/>
                </a:lnTo>
                <a:lnTo>
                  <a:pt x="86506" y="8372"/>
                </a:lnTo>
                <a:lnTo>
                  <a:pt x="78023" y="8372"/>
                </a:lnTo>
                <a:lnTo>
                  <a:pt x="78023" y="0"/>
                </a:lnTo>
                <a:lnTo>
                  <a:pt x="77800" y="0"/>
                </a:lnTo>
                <a:lnTo>
                  <a:pt x="77800" y="8372"/>
                </a:lnTo>
                <a:lnTo>
                  <a:pt x="69373" y="8372"/>
                </a:lnTo>
                <a:lnTo>
                  <a:pt x="69373" y="0"/>
                </a:lnTo>
                <a:lnTo>
                  <a:pt x="69149" y="0"/>
                </a:lnTo>
                <a:lnTo>
                  <a:pt x="69149" y="8372"/>
                </a:lnTo>
                <a:lnTo>
                  <a:pt x="60722" y="8372"/>
                </a:lnTo>
                <a:lnTo>
                  <a:pt x="60722" y="0"/>
                </a:lnTo>
                <a:lnTo>
                  <a:pt x="60499" y="0"/>
                </a:lnTo>
                <a:lnTo>
                  <a:pt x="60499" y="8372"/>
                </a:lnTo>
                <a:lnTo>
                  <a:pt x="52071" y="8372"/>
                </a:lnTo>
                <a:lnTo>
                  <a:pt x="52071" y="0"/>
                </a:lnTo>
                <a:lnTo>
                  <a:pt x="51848" y="0"/>
                </a:lnTo>
                <a:lnTo>
                  <a:pt x="51848" y="8372"/>
                </a:lnTo>
                <a:lnTo>
                  <a:pt x="43421" y="8372"/>
                </a:lnTo>
                <a:lnTo>
                  <a:pt x="43421" y="0"/>
                </a:lnTo>
                <a:lnTo>
                  <a:pt x="43197" y="0"/>
                </a:lnTo>
                <a:lnTo>
                  <a:pt x="43197" y="8372"/>
                </a:lnTo>
                <a:lnTo>
                  <a:pt x="34770" y="8372"/>
                </a:lnTo>
                <a:lnTo>
                  <a:pt x="34770" y="0"/>
                </a:lnTo>
                <a:lnTo>
                  <a:pt x="34547" y="0"/>
                </a:lnTo>
                <a:lnTo>
                  <a:pt x="34547" y="8372"/>
                </a:lnTo>
                <a:lnTo>
                  <a:pt x="26064" y="8372"/>
                </a:lnTo>
                <a:lnTo>
                  <a:pt x="26064" y="0"/>
                </a:lnTo>
                <a:lnTo>
                  <a:pt x="25840" y="0"/>
                </a:lnTo>
                <a:lnTo>
                  <a:pt x="25840" y="8372"/>
                </a:lnTo>
                <a:lnTo>
                  <a:pt x="17413" y="8372"/>
                </a:lnTo>
                <a:lnTo>
                  <a:pt x="17413" y="0"/>
                </a:lnTo>
                <a:lnTo>
                  <a:pt x="17190" y="0"/>
                </a:lnTo>
                <a:lnTo>
                  <a:pt x="17190" y="8372"/>
                </a:lnTo>
                <a:lnTo>
                  <a:pt x="8762" y="8372"/>
                </a:lnTo>
                <a:lnTo>
                  <a:pt x="8762" y="0"/>
                </a:lnTo>
                <a:close/>
              </a:path>
            </a:pathLst>
          </a:custGeom>
          <a:solidFill>
            <a:srgbClr val="00041C">
              <a:alpha val="18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Titillium Web ExtraLight"/>
              <a:buNone/>
              <a:defRPr sz="3000">
                <a:solidFill>
                  <a:srgbClr val="FFFFFF"/>
                </a:solidFill>
                <a:latin typeface="Titillium Web ExtraLight"/>
                <a:ea typeface="Titillium Web ExtraLight"/>
                <a:cs typeface="Titillium Web ExtraLight"/>
                <a:sym typeface="Titillium Web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739680" y="1152528"/>
            <a:ext cx="7686000" cy="30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▫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-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●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○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2400"/>
              <a:buFont typeface="Titillium Web"/>
              <a:buChar char="■"/>
              <a:defRPr sz="24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86575" y="-11875"/>
            <a:ext cx="5574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algn="ctr">
              <a:buNone/>
              <a:defRPr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7" r:id="rId5"/>
    <p:sldLayoutId id="2147483659" r:id="rId6"/>
    <p:sldLayoutId id="2147483660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p15"/>
          <p:cNvSpPr txBox="1">
            <a:spLocks noGrp="1"/>
          </p:cNvSpPr>
          <p:nvPr>
            <p:ph type="ctrTitle"/>
          </p:nvPr>
        </p:nvSpPr>
        <p:spPr>
          <a:xfrm>
            <a:off x="696525" y="817291"/>
            <a:ext cx="7729200" cy="20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ACCOUNT EXECUTIVE</a:t>
            </a:r>
            <a:br>
              <a:rPr lang="en-US" sz="4800" dirty="0"/>
            </a:br>
            <a:r>
              <a:rPr lang="en-US" sz="4800" dirty="0"/>
              <a:t>PERFORMANCE SUMMARY</a:t>
            </a:r>
            <a:endParaRPr sz="4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9"/>
          <p:cNvSpPr txBox="1">
            <a:spLocks noGrp="1"/>
          </p:cNvSpPr>
          <p:nvPr>
            <p:ph type="ctrTitle" idx="4294967295"/>
          </p:nvPr>
        </p:nvSpPr>
        <p:spPr>
          <a:xfrm>
            <a:off x="404734" y="897542"/>
            <a:ext cx="8514414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$699,144,198</a:t>
            </a:r>
            <a:endParaRPr sz="9600" dirty="0"/>
          </a:p>
        </p:txBody>
      </p:sp>
      <p:sp>
        <p:nvSpPr>
          <p:cNvPr id="928" name="Google Shape;928;p29"/>
          <p:cNvSpPr txBox="1">
            <a:spLocks noGrp="1"/>
          </p:cNvSpPr>
          <p:nvPr>
            <p:ph type="subTitle" idx="4294967295"/>
          </p:nvPr>
        </p:nvSpPr>
        <p:spPr>
          <a:xfrm>
            <a:off x="701529" y="251952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Current Gross Revenue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24686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Google Shape;927;p29"/>
          <p:cNvSpPr txBox="1">
            <a:spLocks noGrp="1"/>
          </p:cNvSpPr>
          <p:nvPr>
            <p:ph type="ctrTitle" idx="4294967295"/>
          </p:nvPr>
        </p:nvSpPr>
        <p:spPr>
          <a:xfrm>
            <a:off x="404734" y="897542"/>
            <a:ext cx="8514414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$1,116,101,518</a:t>
            </a:r>
            <a:endParaRPr sz="9600" dirty="0"/>
          </a:p>
        </p:txBody>
      </p:sp>
      <p:sp>
        <p:nvSpPr>
          <p:cNvPr id="928" name="Google Shape;928;p29"/>
          <p:cNvSpPr txBox="1">
            <a:spLocks noGrp="1"/>
          </p:cNvSpPr>
          <p:nvPr>
            <p:ph type="subTitle" idx="4294967295"/>
          </p:nvPr>
        </p:nvSpPr>
        <p:spPr>
          <a:xfrm>
            <a:off x="701529" y="251952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How do we get here?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846308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1% INCREASED COMMISSION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$67,000,000</a:t>
            </a:r>
            <a:endParaRPr sz="7200" dirty="0"/>
          </a:p>
        </p:txBody>
      </p:sp>
      <p:sp>
        <p:nvSpPr>
          <p:cNvPr id="809" name="Google Shape;809;p1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A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3560505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ADDITIONAL EMPLOYEES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$140,000,000</a:t>
            </a:r>
            <a:endParaRPr sz="7200" dirty="0"/>
          </a:p>
        </p:txBody>
      </p:sp>
      <p:sp>
        <p:nvSpPr>
          <p:cNvPr id="809" name="Google Shape;809;p1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i="0" dirty="0">
                <a:ln>
                  <a:noFill/>
                </a:ln>
                <a:solidFill>
                  <a:srgbClr val="6E86B6"/>
                </a:solidFill>
                <a:latin typeface="Titillium Web"/>
              </a:rPr>
              <a:t>B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7750951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448270" y="668942"/>
            <a:ext cx="824746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INCREASE ACCOUNTS CLOSED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448270" y="1585135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$210,000,000</a:t>
            </a:r>
            <a:endParaRPr sz="7200" dirty="0"/>
          </a:p>
        </p:txBody>
      </p:sp>
      <p:sp>
        <p:nvSpPr>
          <p:cNvPr id="809" name="Google Shape;809;p19"/>
          <p:cNvSpPr/>
          <p:nvPr/>
        </p:nvSpPr>
        <p:spPr>
          <a:xfrm>
            <a:off x="6898679" y="1890725"/>
            <a:ext cx="1408000" cy="27013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en-US" b="1" dirty="0">
                <a:solidFill>
                  <a:srgbClr val="6E86B6"/>
                </a:solidFill>
                <a:latin typeface="Titillium Web"/>
              </a:rPr>
              <a:t>C</a:t>
            </a:r>
            <a:endParaRPr b="1" i="0" dirty="0">
              <a:ln>
                <a:noFill/>
              </a:ln>
              <a:solidFill>
                <a:srgbClr val="6E86B6"/>
              </a:solidFill>
              <a:latin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8653125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19"/>
          <p:cNvSpPr txBox="1">
            <a:spLocks noGrp="1"/>
          </p:cNvSpPr>
          <p:nvPr>
            <p:ph type="ctrTitle"/>
          </p:nvPr>
        </p:nvSpPr>
        <p:spPr>
          <a:xfrm>
            <a:off x="175098" y="668942"/>
            <a:ext cx="8735438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COMBINED STRATEGIES TOTALS</a:t>
            </a:r>
            <a:endParaRPr dirty="0"/>
          </a:p>
        </p:txBody>
      </p:sp>
      <p:sp>
        <p:nvSpPr>
          <p:cNvPr id="808" name="Google Shape;808;p19"/>
          <p:cNvSpPr txBox="1">
            <a:spLocks noGrp="1"/>
          </p:cNvSpPr>
          <p:nvPr>
            <p:ph type="subTitle" idx="1"/>
          </p:nvPr>
        </p:nvSpPr>
        <p:spPr>
          <a:xfrm>
            <a:off x="292627" y="381276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$417,000,000</a:t>
            </a:r>
            <a:endParaRPr sz="7200" dirty="0"/>
          </a:p>
        </p:txBody>
      </p:sp>
      <p:sp>
        <p:nvSpPr>
          <p:cNvPr id="5" name="Google Shape;808;p19">
            <a:extLst>
              <a:ext uri="{FF2B5EF4-FFF2-40B4-BE49-F238E27FC236}">
                <a16:creationId xmlns:a16="http://schemas.microsoft.com/office/drawing/2014/main" id="{93E335E3-0A0A-4D47-B22D-C42A3F3A214F}"/>
              </a:ext>
            </a:extLst>
          </p:cNvPr>
          <p:cNvSpPr txBox="1">
            <a:spLocks/>
          </p:cNvSpPr>
          <p:nvPr/>
        </p:nvSpPr>
        <p:spPr>
          <a:xfrm>
            <a:off x="448270" y="1585135"/>
            <a:ext cx="8345534" cy="22276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E86B6"/>
              </a:buClr>
              <a:buSzPts val="1800"/>
              <a:buFont typeface="Titillium Web"/>
              <a:buNone/>
              <a:defRPr sz="1800" b="0" i="0" u="none" strike="noStrike" cap="none">
                <a:solidFill>
                  <a:srgbClr val="6E86B6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0" indent="0"/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$67 million – increase commission</a:t>
            </a:r>
          </a:p>
          <a:p>
            <a:pPr marL="0" indent="0"/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$140 million – increase employees</a:t>
            </a:r>
          </a:p>
          <a:p>
            <a:pPr marL="0" indent="0"/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$210 million – increase accounts</a:t>
            </a:r>
          </a:p>
        </p:txBody>
      </p:sp>
    </p:spTree>
    <p:extLst>
      <p:ext uri="{BB962C8B-B14F-4D97-AF65-F5344CB8AC3E}">
        <p14:creationId xmlns:p14="http://schemas.microsoft.com/office/powerpoint/2010/main" val="13609456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3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/>
              <a:t>Totals with Combined Strategies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D337BD-2723-418B-AB84-0C5FE3315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5687" y="232842"/>
            <a:ext cx="6576096" cy="394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3474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1B6C68-2F79-4D9E-BA46-3A5475833B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762" y="0"/>
            <a:ext cx="8199455" cy="5136132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77161" y="3961797"/>
            <a:ext cx="4304102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Questions?</a:t>
            </a:r>
            <a:endParaRPr sz="6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1BA7E6-8ED5-4C36-864C-4967D7777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effectLst>
            <a:softEdge rad="292100"/>
          </a:effectLst>
        </p:spPr>
      </p:pic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33891" y="0"/>
            <a:ext cx="4304102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together.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51674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25"/>
          <p:cNvSpPr txBox="1">
            <a:spLocks noGrp="1"/>
          </p:cNvSpPr>
          <p:nvPr>
            <p:ph type="title" idx="4294967295"/>
          </p:nvPr>
        </p:nvSpPr>
        <p:spPr>
          <a:xfrm>
            <a:off x="450740" y="3043632"/>
            <a:ext cx="3371400" cy="16569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14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rPr>
              <a:t>ACCOUNT EXECUTIVE REVIEW</a:t>
            </a:r>
            <a:endParaRPr dirty="0">
              <a:solidFill>
                <a:srgbClr val="FFFFFF"/>
              </a:solidFill>
              <a:latin typeface="Titillium Web"/>
              <a:ea typeface="Titillium Web"/>
              <a:cs typeface="Titillium Web"/>
              <a:sym typeface="Titillium Web"/>
            </a:endParaRPr>
          </a:p>
        </p:txBody>
      </p:sp>
    </p:spTree>
    <p:extLst>
      <p:ext uri="{BB962C8B-B14F-4D97-AF65-F5344CB8AC3E}">
        <p14:creationId xmlns:p14="http://schemas.microsoft.com/office/powerpoint/2010/main" val="2146118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BASE SALARY RANGE, QUOTA, HEADCOUNT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6966591-77F8-4BEB-993C-9A276922B7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309040"/>
              </p:ext>
            </p:extLst>
          </p:nvPr>
        </p:nvGraphicFramePr>
        <p:xfrm>
          <a:off x="350028" y="1385605"/>
          <a:ext cx="8386447" cy="2212032"/>
        </p:xfrm>
        <a:graphic>
          <a:graphicData uri="http://schemas.openxmlformats.org/drawingml/2006/table">
            <a:tbl>
              <a:tblPr/>
              <a:tblGrid>
                <a:gridCol w="2275719">
                  <a:extLst>
                    <a:ext uri="{9D8B030D-6E8A-4147-A177-3AD203B41FA5}">
                      <a16:colId xmlns:a16="http://schemas.microsoft.com/office/drawing/2014/main" val="1422439943"/>
                    </a:ext>
                  </a:extLst>
                </a:gridCol>
                <a:gridCol w="1748934">
                  <a:extLst>
                    <a:ext uri="{9D8B030D-6E8A-4147-A177-3AD203B41FA5}">
                      <a16:colId xmlns:a16="http://schemas.microsoft.com/office/drawing/2014/main" val="3677144497"/>
                    </a:ext>
                  </a:extLst>
                </a:gridCol>
                <a:gridCol w="1770003">
                  <a:extLst>
                    <a:ext uri="{9D8B030D-6E8A-4147-A177-3AD203B41FA5}">
                      <a16:colId xmlns:a16="http://schemas.microsoft.com/office/drawing/2014/main" val="4033893172"/>
                    </a:ext>
                  </a:extLst>
                </a:gridCol>
                <a:gridCol w="1327503">
                  <a:extLst>
                    <a:ext uri="{9D8B030D-6E8A-4147-A177-3AD203B41FA5}">
                      <a16:colId xmlns:a16="http://schemas.microsoft.com/office/drawing/2014/main" val="1297977446"/>
                    </a:ext>
                  </a:extLst>
                </a:gridCol>
                <a:gridCol w="1264288">
                  <a:extLst>
                    <a:ext uri="{9D8B030D-6E8A-4147-A177-3AD203B41FA5}">
                      <a16:colId xmlns:a16="http://schemas.microsoft.com/office/drawing/2014/main" val="1536205218"/>
                    </a:ext>
                  </a:extLst>
                </a:gridCol>
              </a:tblGrid>
              <a:tr h="55300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 Minimum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 Maximum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Quota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Headcount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7752019"/>
                  </a:ext>
                </a:extLst>
              </a:tr>
              <a:tr h="55300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Executive 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30,000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65,000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500,000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310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4876782"/>
                  </a:ext>
                </a:extLst>
              </a:tr>
              <a:tr h="55300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Executive II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50,000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80,000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600,000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343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794900"/>
                  </a:ext>
                </a:extLst>
              </a:tr>
              <a:tr h="55300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Executive III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  75,000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       125,000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$  750,000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347 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92339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F0B9B2D-9CC4-4493-8ED4-A7369F169916}"/>
              </a:ext>
            </a:extLst>
          </p:cNvPr>
          <p:cNvSpPr txBox="1"/>
          <p:nvPr/>
        </p:nvSpPr>
        <p:spPr>
          <a:xfrm>
            <a:off x="194553" y="4742250"/>
            <a:ext cx="24032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*based on 1,000 employees</a:t>
            </a:r>
          </a:p>
        </p:txBody>
      </p:sp>
    </p:spTree>
    <p:extLst>
      <p:ext uri="{BB962C8B-B14F-4D97-AF65-F5344CB8AC3E}">
        <p14:creationId xmlns:p14="http://schemas.microsoft.com/office/powerpoint/2010/main" val="2035378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27"/>
          <p:cNvSpPr txBox="1">
            <a:spLocks noGrp="1"/>
          </p:cNvSpPr>
          <p:nvPr>
            <p:ph type="title"/>
          </p:nvPr>
        </p:nvSpPr>
        <p:spPr>
          <a:xfrm>
            <a:off x="739675" y="401250"/>
            <a:ext cx="7686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CURRENT COMMISSION STRUCTURE</a:t>
            </a:r>
            <a:endParaRPr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0AE50D9-7654-4A4E-AC96-508EA06146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197211"/>
              </p:ext>
            </p:extLst>
          </p:nvPr>
        </p:nvGraphicFramePr>
        <p:xfrm>
          <a:off x="354142" y="1430578"/>
          <a:ext cx="8232432" cy="2242012"/>
        </p:xfrm>
        <a:graphic>
          <a:graphicData uri="http://schemas.openxmlformats.org/drawingml/2006/table">
            <a:tbl>
              <a:tblPr/>
              <a:tblGrid>
                <a:gridCol w="2462890">
                  <a:extLst>
                    <a:ext uri="{9D8B030D-6E8A-4147-A177-3AD203B41FA5}">
                      <a16:colId xmlns:a16="http://schemas.microsoft.com/office/drawing/2014/main" val="1142673028"/>
                    </a:ext>
                  </a:extLst>
                </a:gridCol>
                <a:gridCol w="1003398">
                  <a:extLst>
                    <a:ext uri="{9D8B030D-6E8A-4147-A177-3AD203B41FA5}">
                      <a16:colId xmlns:a16="http://schemas.microsoft.com/office/drawing/2014/main" val="1216324600"/>
                    </a:ext>
                  </a:extLst>
                </a:gridCol>
                <a:gridCol w="1277053">
                  <a:extLst>
                    <a:ext uri="{9D8B030D-6E8A-4147-A177-3AD203B41FA5}">
                      <a16:colId xmlns:a16="http://schemas.microsoft.com/office/drawing/2014/main" val="3560236005"/>
                    </a:ext>
                  </a:extLst>
                </a:gridCol>
                <a:gridCol w="1277053">
                  <a:extLst>
                    <a:ext uri="{9D8B030D-6E8A-4147-A177-3AD203B41FA5}">
                      <a16:colId xmlns:a16="http://schemas.microsoft.com/office/drawing/2014/main" val="2058556773"/>
                    </a:ext>
                  </a:extLst>
                </a:gridCol>
                <a:gridCol w="1277053">
                  <a:extLst>
                    <a:ext uri="{9D8B030D-6E8A-4147-A177-3AD203B41FA5}">
                      <a16:colId xmlns:a16="http://schemas.microsoft.com/office/drawing/2014/main" val="182660166"/>
                    </a:ext>
                  </a:extLst>
                </a:gridCol>
                <a:gridCol w="934985">
                  <a:extLst>
                    <a:ext uri="{9D8B030D-6E8A-4147-A177-3AD203B41FA5}">
                      <a16:colId xmlns:a16="http://schemas.microsoft.com/office/drawing/2014/main" val="3895834298"/>
                    </a:ext>
                  </a:extLst>
                </a:gridCol>
              </a:tblGrid>
              <a:tr h="560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Title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0-100%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100-125%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125-150%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150-200%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&gt;200%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482443"/>
                  </a:ext>
                </a:extLst>
              </a:tr>
              <a:tr h="560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 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5294477"/>
                  </a:ext>
                </a:extLst>
              </a:tr>
              <a:tr h="560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 II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481348"/>
                  </a:ext>
                </a:extLst>
              </a:tr>
              <a:tr h="560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Account Exec III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8856" marR="8856" marT="885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3305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06998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3DB0A52-E8D1-468C-ACE1-AE9BFD70AD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29609"/>
            <a:ext cx="9239693" cy="6162894"/>
          </a:xfrm>
          <a:prstGeom prst="rect">
            <a:avLst/>
          </a:prstGeom>
        </p:spPr>
      </p:pic>
      <p:sp>
        <p:nvSpPr>
          <p:cNvPr id="1012" name="Google Shape;1012;p37"/>
          <p:cNvSpPr txBox="1">
            <a:spLocks noGrp="1"/>
          </p:cNvSpPr>
          <p:nvPr>
            <p:ph type="title"/>
          </p:nvPr>
        </p:nvSpPr>
        <p:spPr>
          <a:xfrm>
            <a:off x="33890" y="0"/>
            <a:ext cx="8121281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/>
              <a:t>celebrate our climb.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427698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3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Top Performers – </a:t>
            </a:r>
            <a:r>
              <a:rPr lang="en-US" dirty="0"/>
              <a:t>Account Executive I – Nathalie </a:t>
            </a:r>
            <a:r>
              <a:rPr lang="en-US" dirty="0" err="1"/>
              <a:t>Bowerbank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880E7D-1ECB-42BC-8E2F-0794A2599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19" y="156882"/>
            <a:ext cx="4810161" cy="396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666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3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Top Performers – </a:t>
            </a:r>
            <a:r>
              <a:rPr lang="en-US" dirty="0"/>
              <a:t>Account Executive II – Darryl </a:t>
            </a:r>
            <a:r>
              <a:rPr lang="en-US" dirty="0" err="1"/>
              <a:t>Worgan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FD151A-5BFE-4653-9A3C-E11A7DC0E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19" y="156882"/>
            <a:ext cx="4810161" cy="396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23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33"/>
          <p:cNvSpPr txBox="1">
            <a:spLocks noGrp="1"/>
          </p:cNvSpPr>
          <p:nvPr>
            <p:ph type="body" idx="1"/>
          </p:nvPr>
        </p:nvSpPr>
        <p:spPr>
          <a:xfrm>
            <a:off x="553650" y="4496202"/>
            <a:ext cx="80367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FFFF"/>
                </a:solidFill>
              </a:rPr>
              <a:t>Top Performers – </a:t>
            </a:r>
            <a:r>
              <a:rPr lang="en-US" dirty="0"/>
              <a:t>Account Executive III – </a:t>
            </a:r>
            <a:r>
              <a:rPr lang="en-US" dirty="0" err="1"/>
              <a:t>Shaylynn</a:t>
            </a:r>
            <a:r>
              <a:rPr lang="en-US" dirty="0"/>
              <a:t> Southern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6BE4FD-2D15-4492-8750-D307B0315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919" y="159321"/>
            <a:ext cx="4810161" cy="396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711625"/>
      </p:ext>
    </p:extLst>
  </p:cSld>
  <p:clrMapOvr>
    <a:masterClrMapping/>
  </p:clrMapOvr>
</p:sld>
</file>

<file path=ppt/theme/theme1.xml><?xml version="1.0" encoding="utf-8"?>
<a:theme xmlns:a="http://schemas.openxmlformats.org/drawingml/2006/main" name="Thaliard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499</Words>
  <Application>Microsoft Office PowerPoint</Application>
  <PresentationFormat>On-screen Show (16:9)</PresentationFormat>
  <Paragraphs>110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Titillium Web</vt:lpstr>
      <vt:lpstr>Calibri</vt:lpstr>
      <vt:lpstr>Arial</vt:lpstr>
      <vt:lpstr>Titillium Web ExtraLight</vt:lpstr>
      <vt:lpstr>Thaliard template</vt:lpstr>
      <vt:lpstr>ACCOUNT EXECUTIVE PERFORMANCE SUMMARY</vt:lpstr>
      <vt:lpstr>together.</vt:lpstr>
      <vt:lpstr>ACCOUNT EXECUTIVE REVIEW</vt:lpstr>
      <vt:lpstr>BASE SALARY RANGE, QUOTA, HEADCOUNT</vt:lpstr>
      <vt:lpstr>CURRENT COMMISSION STRUCTURE</vt:lpstr>
      <vt:lpstr>celebrate our climb.</vt:lpstr>
      <vt:lpstr>PowerPoint Presentation</vt:lpstr>
      <vt:lpstr>PowerPoint Presentation</vt:lpstr>
      <vt:lpstr>PowerPoint Presentation</vt:lpstr>
      <vt:lpstr>$699,144,198</vt:lpstr>
      <vt:lpstr>$1,116,101,518</vt:lpstr>
      <vt:lpstr>1% INCREASED COMMISSION</vt:lpstr>
      <vt:lpstr>ADDITIONAL EMPLOYEES</vt:lpstr>
      <vt:lpstr>INCREASE ACCOUNTS CLOSED</vt:lpstr>
      <vt:lpstr>COMBINED STRATEGIES TOTALS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ACCOUNT EXECUTIVE PERFORMANCE SUMMARY</dc:title>
  <dc:creator>Pat Cuomo</dc:creator>
  <cp:lastModifiedBy>Erin Cuomo</cp:lastModifiedBy>
  <cp:revision>18</cp:revision>
  <dcterms:modified xsi:type="dcterms:W3CDTF">2020-02-28T12:00:51Z</dcterms:modified>
</cp:coreProperties>
</file>